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7" r:id="rId1"/>
  </p:sldMasterIdLst>
  <p:sldIdLst>
    <p:sldId id="285" r:id="rId2"/>
    <p:sldId id="258" r:id="rId3"/>
    <p:sldId id="286" r:id="rId4"/>
    <p:sldId id="297" r:id="rId5"/>
    <p:sldId id="287" r:id="rId6"/>
    <p:sldId id="289" r:id="rId7"/>
    <p:sldId id="290" r:id="rId8"/>
    <p:sldId id="291" r:id="rId9"/>
    <p:sldId id="293" r:id="rId10"/>
    <p:sldId id="294" r:id="rId11"/>
    <p:sldId id="296" r:id="rId12"/>
    <p:sldId id="295" r:id="rId13"/>
    <p:sldId id="298" r:id="rId14"/>
    <p:sldId id="280" r:id="rId15"/>
    <p:sldId id="281" r:id="rId16"/>
    <p:sldId id="299" r:id="rId17"/>
    <p:sldId id="273" r:id="rId18"/>
    <p:sldId id="284" r:id="rId19"/>
    <p:sldId id="267" r:id="rId20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33"/>
    <a:srgbClr val="000066"/>
    <a:srgbClr val="000099"/>
    <a:srgbClr val="FFCC00"/>
    <a:srgbClr val="333399"/>
    <a:srgbClr val="666699"/>
    <a:srgbClr val="0066CC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1098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3298" name="Group 2"/>
          <p:cNvGrpSpPr>
            <a:grpSpLocks/>
          </p:cNvGrpSpPr>
          <p:nvPr/>
        </p:nvGrpSpPr>
        <p:grpSpPr bwMode="auto">
          <a:xfrm>
            <a:off x="0" y="1422400"/>
            <a:ext cx="9147175" cy="5435600"/>
            <a:chOff x="0" y="896"/>
            <a:chExt cx="5762" cy="3424"/>
          </a:xfrm>
        </p:grpSpPr>
        <p:grpSp>
          <p:nvGrpSpPr>
            <p:cNvPr id="183299" name="Group 3"/>
            <p:cNvGrpSpPr>
              <a:grpSpLocks/>
            </p:cNvGrpSpPr>
            <p:nvPr userDrawn="1"/>
          </p:nvGrpSpPr>
          <p:grpSpPr bwMode="auto">
            <a:xfrm>
              <a:off x="20" y="896"/>
              <a:ext cx="5742" cy="3424"/>
              <a:chOff x="20" y="896"/>
              <a:chExt cx="5742" cy="3424"/>
            </a:xfrm>
          </p:grpSpPr>
          <p:sp>
            <p:nvSpPr>
              <p:cNvPr id="183300" name="Freeform 4"/>
              <p:cNvSpPr>
                <a:spLocks/>
              </p:cNvSpPr>
              <p:nvPr userDrawn="1"/>
            </p:nvSpPr>
            <p:spPr bwMode="hidden">
              <a:xfrm>
                <a:off x="1399" y="1116"/>
                <a:ext cx="2815" cy="2110"/>
              </a:xfrm>
              <a:custGeom>
                <a:avLst/>
                <a:gdLst>
                  <a:gd name="T0" fmla="*/ 950 w 2815"/>
                  <a:gd name="T1" fmla="*/ 85 h 2110"/>
                  <a:gd name="T2" fmla="*/ 628 w 2815"/>
                  <a:gd name="T3" fmla="*/ 438 h 2110"/>
                  <a:gd name="T4" fmla="*/ 66 w 2815"/>
                  <a:gd name="T5" fmla="*/ 471 h 2110"/>
                  <a:gd name="T6" fmla="*/ 0 w 2815"/>
                  <a:gd name="T7" fmla="*/ 627 h 2110"/>
                  <a:gd name="T8" fmla="*/ 372 w 2815"/>
                  <a:gd name="T9" fmla="*/ 1026 h 2110"/>
                  <a:gd name="T10" fmla="*/ 611 w 2815"/>
                  <a:gd name="T11" fmla="*/ 902 h 2110"/>
                  <a:gd name="T12" fmla="*/ 992 w 2815"/>
                  <a:gd name="T13" fmla="*/ 1085 h 2110"/>
                  <a:gd name="T14" fmla="*/ 1116 w 2815"/>
                  <a:gd name="T15" fmla="*/ 1339 h 2110"/>
                  <a:gd name="T16" fmla="*/ 1083 w 2815"/>
                  <a:gd name="T17" fmla="*/ 1450 h 2110"/>
                  <a:gd name="T18" fmla="*/ 1124 w 2815"/>
                  <a:gd name="T19" fmla="*/ 1659 h 2110"/>
                  <a:gd name="T20" fmla="*/ 1149 w 2815"/>
                  <a:gd name="T21" fmla="*/ 1999 h 2110"/>
                  <a:gd name="T22" fmla="*/ 1463 w 2815"/>
                  <a:gd name="T23" fmla="*/ 2110 h 2110"/>
                  <a:gd name="T24" fmla="*/ 1686 w 2815"/>
                  <a:gd name="T25" fmla="*/ 2025 h 2110"/>
                  <a:gd name="T26" fmla="*/ 1603 w 2815"/>
                  <a:gd name="T27" fmla="*/ 1777 h 2110"/>
                  <a:gd name="T28" fmla="*/ 1991 w 2815"/>
                  <a:gd name="T29" fmla="*/ 1555 h 2110"/>
                  <a:gd name="T30" fmla="*/ 2281 w 2815"/>
                  <a:gd name="T31" fmla="*/ 1542 h 2110"/>
                  <a:gd name="T32" fmla="*/ 2446 w 2815"/>
                  <a:gd name="T33" fmla="*/ 1359 h 2110"/>
                  <a:gd name="T34" fmla="*/ 2361 w 2815"/>
                  <a:gd name="T35" fmla="*/ 1001 h 2110"/>
                  <a:gd name="T36" fmla="*/ 2606 w 2815"/>
                  <a:gd name="T37" fmla="*/ 893 h 2110"/>
                  <a:gd name="T38" fmla="*/ 2815 w 2815"/>
                  <a:gd name="T39" fmla="*/ 454 h 2110"/>
                  <a:gd name="T40" fmla="*/ 2518 w 2815"/>
                  <a:gd name="T41" fmla="*/ 0 h 2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815" h="2110">
                    <a:moveTo>
                      <a:pt x="950" y="85"/>
                    </a:moveTo>
                    <a:lnTo>
                      <a:pt x="628" y="438"/>
                    </a:lnTo>
                    <a:lnTo>
                      <a:pt x="66" y="471"/>
                    </a:lnTo>
                    <a:lnTo>
                      <a:pt x="0" y="627"/>
                    </a:lnTo>
                    <a:lnTo>
                      <a:pt x="372" y="1026"/>
                    </a:lnTo>
                    <a:lnTo>
                      <a:pt x="611" y="902"/>
                    </a:lnTo>
                    <a:lnTo>
                      <a:pt x="992" y="1085"/>
                    </a:lnTo>
                    <a:lnTo>
                      <a:pt x="1116" y="1339"/>
                    </a:lnTo>
                    <a:lnTo>
                      <a:pt x="1083" y="1450"/>
                    </a:lnTo>
                    <a:lnTo>
                      <a:pt x="1124" y="1659"/>
                    </a:lnTo>
                    <a:lnTo>
                      <a:pt x="1149" y="1999"/>
                    </a:lnTo>
                    <a:lnTo>
                      <a:pt x="1463" y="2110"/>
                    </a:lnTo>
                    <a:lnTo>
                      <a:pt x="1686" y="2025"/>
                    </a:lnTo>
                    <a:lnTo>
                      <a:pt x="1603" y="1777"/>
                    </a:lnTo>
                    <a:lnTo>
                      <a:pt x="1991" y="1555"/>
                    </a:lnTo>
                    <a:lnTo>
                      <a:pt x="2281" y="1542"/>
                    </a:lnTo>
                    <a:lnTo>
                      <a:pt x="2446" y="1359"/>
                    </a:lnTo>
                    <a:lnTo>
                      <a:pt x="2361" y="1001"/>
                    </a:lnTo>
                    <a:lnTo>
                      <a:pt x="2606" y="893"/>
                    </a:lnTo>
                    <a:lnTo>
                      <a:pt x="2815" y="454"/>
                    </a:lnTo>
                    <a:lnTo>
                      <a:pt x="2518" y="0"/>
                    </a:lnTo>
                  </a:path>
                </a:pathLst>
              </a:custGeom>
              <a:noFill/>
              <a:ln w="1524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83301" name="Freeform 5"/>
              <p:cNvSpPr>
                <a:spLocks/>
              </p:cNvSpPr>
              <p:nvPr userDrawn="1"/>
            </p:nvSpPr>
            <p:spPr bwMode="hidden">
              <a:xfrm>
                <a:off x="672" y="1116"/>
                <a:ext cx="3966" cy="2366"/>
              </a:xfrm>
              <a:custGeom>
                <a:avLst/>
                <a:gdLst>
                  <a:gd name="T0" fmla="*/ 1423 w 3966"/>
                  <a:gd name="T1" fmla="*/ 65 h 2366"/>
                  <a:gd name="T2" fmla="*/ 1148 w 3966"/>
                  <a:gd name="T3" fmla="*/ 262 h 2366"/>
                  <a:gd name="T4" fmla="*/ 934 w 3966"/>
                  <a:gd name="T5" fmla="*/ 216 h 2366"/>
                  <a:gd name="T6" fmla="*/ 529 w 3966"/>
                  <a:gd name="T7" fmla="*/ 314 h 2366"/>
                  <a:gd name="T8" fmla="*/ 174 w 3966"/>
                  <a:gd name="T9" fmla="*/ 327 h 2366"/>
                  <a:gd name="T10" fmla="*/ 0 w 3966"/>
                  <a:gd name="T11" fmla="*/ 628 h 2366"/>
                  <a:gd name="T12" fmla="*/ 91 w 3966"/>
                  <a:gd name="T13" fmla="*/ 726 h 2366"/>
                  <a:gd name="T14" fmla="*/ 231 w 3966"/>
                  <a:gd name="T15" fmla="*/ 654 h 2366"/>
                  <a:gd name="T16" fmla="*/ 430 w 3966"/>
                  <a:gd name="T17" fmla="*/ 687 h 2366"/>
                  <a:gd name="T18" fmla="*/ 504 w 3966"/>
                  <a:gd name="T19" fmla="*/ 850 h 2366"/>
                  <a:gd name="T20" fmla="*/ 347 w 3966"/>
                  <a:gd name="T21" fmla="*/ 1020 h 2366"/>
                  <a:gd name="T22" fmla="*/ 529 w 3966"/>
                  <a:gd name="T23" fmla="*/ 1144 h 2366"/>
                  <a:gd name="T24" fmla="*/ 727 w 3966"/>
                  <a:gd name="T25" fmla="*/ 1105 h 2366"/>
                  <a:gd name="T26" fmla="*/ 901 w 3966"/>
                  <a:gd name="T27" fmla="*/ 1216 h 2366"/>
                  <a:gd name="T28" fmla="*/ 1256 w 3966"/>
                  <a:gd name="T29" fmla="*/ 1229 h 2366"/>
                  <a:gd name="T30" fmla="*/ 1611 w 3966"/>
                  <a:gd name="T31" fmla="*/ 1425 h 2366"/>
                  <a:gd name="T32" fmla="*/ 1694 w 3966"/>
                  <a:gd name="T33" fmla="*/ 1673 h 2366"/>
                  <a:gd name="T34" fmla="*/ 1619 w 3966"/>
                  <a:gd name="T35" fmla="*/ 2118 h 2366"/>
                  <a:gd name="T36" fmla="*/ 1694 w 3966"/>
                  <a:gd name="T37" fmla="*/ 2268 h 2366"/>
                  <a:gd name="T38" fmla="*/ 2132 w 3966"/>
                  <a:gd name="T39" fmla="*/ 2242 h 2366"/>
                  <a:gd name="T40" fmla="*/ 2289 w 3966"/>
                  <a:gd name="T41" fmla="*/ 2366 h 2366"/>
                  <a:gd name="T42" fmla="*/ 2594 w 3966"/>
                  <a:gd name="T43" fmla="*/ 2046 h 2366"/>
                  <a:gd name="T44" fmla="*/ 2537 w 3966"/>
                  <a:gd name="T45" fmla="*/ 1817 h 2366"/>
                  <a:gd name="T46" fmla="*/ 2818 w 3966"/>
                  <a:gd name="T47" fmla="*/ 1673 h 2366"/>
                  <a:gd name="T48" fmla="*/ 3016 w 3966"/>
                  <a:gd name="T49" fmla="*/ 1719 h 2366"/>
                  <a:gd name="T50" fmla="*/ 3280 w 3966"/>
                  <a:gd name="T51" fmla="*/ 1615 h 2366"/>
                  <a:gd name="T52" fmla="*/ 3405 w 3966"/>
                  <a:gd name="T53" fmla="*/ 1174 h 2366"/>
                  <a:gd name="T54" fmla="*/ 3643 w 3966"/>
                  <a:gd name="T55" fmla="*/ 922 h 2366"/>
                  <a:gd name="T56" fmla="*/ 3966 w 3966"/>
                  <a:gd name="T57" fmla="*/ 896 h 2366"/>
                  <a:gd name="T58" fmla="*/ 3908 w 3966"/>
                  <a:gd name="T59" fmla="*/ 733 h 2366"/>
                  <a:gd name="T60" fmla="*/ 3669 w 3966"/>
                  <a:gd name="T61" fmla="*/ 563 h 2366"/>
                  <a:gd name="T62" fmla="*/ 3817 w 3966"/>
                  <a:gd name="T63" fmla="*/ 210 h 2366"/>
                  <a:gd name="T64" fmla="*/ 3590 w 3966"/>
                  <a:gd name="T65" fmla="*/ 0 h 23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66" h="2366">
                    <a:moveTo>
                      <a:pt x="1423" y="65"/>
                    </a:moveTo>
                    <a:lnTo>
                      <a:pt x="1148" y="262"/>
                    </a:lnTo>
                    <a:lnTo>
                      <a:pt x="934" y="216"/>
                    </a:lnTo>
                    <a:lnTo>
                      <a:pt x="529" y="314"/>
                    </a:lnTo>
                    <a:lnTo>
                      <a:pt x="174" y="327"/>
                    </a:lnTo>
                    <a:lnTo>
                      <a:pt x="0" y="628"/>
                    </a:lnTo>
                    <a:lnTo>
                      <a:pt x="91" y="726"/>
                    </a:lnTo>
                    <a:lnTo>
                      <a:pt x="231" y="654"/>
                    </a:lnTo>
                    <a:lnTo>
                      <a:pt x="430" y="687"/>
                    </a:lnTo>
                    <a:lnTo>
                      <a:pt x="504" y="850"/>
                    </a:lnTo>
                    <a:lnTo>
                      <a:pt x="347" y="1020"/>
                    </a:lnTo>
                    <a:lnTo>
                      <a:pt x="529" y="1144"/>
                    </a:lnTo>
                    <a:lnTo>
                      <a:pt x="727" y="1105"/>
                    </a:lnTo>
                    <a:lnTo>
                      <a:pt x="901" y="1216"/>
                    </a:lnTo>
                    <a:lnTo>
                      <a:pt x="1256" y="1229"/>
                    </a:lnTo>
                    <a:lnTo>
                      <a:pt x="1611" y="1425"/>
                    </a:lnTo>
                    <a:lnTo>
                      <a:pt x="1694" y="1673"/>
                    </a:lnTo>
                    <a:lnTo>
                      <a:pt x="1619" y="2118"/>
                    </a:lnTo>
                    <a:lnTo>
                      <a:pt x="1694" y="2268"/>
                    </a:lnTo>
                    <a:lnTo>
                      <a:pt x="2132" y="2242"/>
                    </a:lnTo>
                    <a:lnTo>
                      <a:pt x="2289" y="2366"/>
                    </a:lnTo>
                    <a:lnTo>
                      <a:pt x="2594" y="2046"/>
                    </a:lnTo>
                    <a:lnTo>
                      <a:pt x="2537" y="1817"/>
                    </a:lnTo>
                    <a:lnTo>
                      <a:pt x="2818" y="1673"/>
                    </a:lnTo>
                    <a:lnTo>
                      <a:pt x="3016" y="1719"/>
                    </a:lnTo>
                    <a:lnTo>
                      <a:pt x="3280" y="1615"/>
                    </a:lnTo>
                    <a:lnTo>
                      <a:pt x="3405" y="1174"/>
                    </a:lnTo>
                    <a:lnTo>
                      <a:pt x="3643" y="922"/>
                    </a:lnTo>
                    <a:lnTo>
                      <a:pt x="3966" y="896"/>
                    </a:lnTo>
                    <a:lnTo>
                      <a:pt x="3908" y="733"/>
                    </a:lnTo>
                    <a:lnTo>
                      <a:pt x="3669" y="563"/>
                    </a:lnTo>
                    <a:lnTo>
                      <a:pt x="3817" y="210"/>
                    </a:lnTo>
                    <a:lnTo>
                      <a:pt x="3590" y="0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83302" name="Freeform 6"/>
              <p:cNvSpPr>
                <a:spLocks/>
              </p:cNvSpPr>
              <p:nvPr userDrawn="1"/>
            </p:nvSpPr>
            <p:spPr bwMode="hidden">
              <a:xfrm>
                <a:off x="20" y="1069"/>
                <a:ext cx="5732" cy="3107"/>
              </a:xfrm>
              <a:custGeom>
                <a:avLst/>
                <a:gdLst>
                  <a:gd name="T0" fmla="*/ 81 w 5732"/>
                  <a:gd name="T1" fmla="*/ 0 h 3107"/>
                  <a:gd name="T2" fmla="*/ 133 w 5732"/>
                  <a:gd name="T3" fmla="*/ 328 h 3107"/>
                  <a:gd name="T4" fmla="*/ 0 w 5732"/>
                  <a:gd name="T5" fmla="*/ 666 h 3107"/>
                  <a:gd name="T6" fmla="*/ 83 w 5732"/>
                  <a:gd name="T7" fmla="*/ 1221 h 3107"/>
                  <a:gd name="T8" fmla="*/ 413 w 5732"/>
                  <a:gd name="T9" fmla="*/ 1515 h 3107"/>
                  <a:gd name="T10" fmla="*/ 881 w 5732"/>
                  <a:gd name="T11" fmla="*/ 1700 h 3107"/>
                  <a:gd name="T12" fmla="*/ 1440 w 5732"/>
                  <a:gd name="T13" fmla="*/ 1651 h 3107"/>
                  <a:gd name="T14" fmla="*/ 1755 w 5732"/>
                  <a:gd name="T15" fmla="*/ 1940 h 3107"/>
                  <a:gd name="T16" fmla="*/ 1653 w 5732"/>
                  <a:gd name="T17" fmla="*/ 2126 h 3107"/>
                  <a:gd name="T18" fmla="*/ 1136 w 5732"/>
                  <a:gd name="T19" fmla="*/ 2142 h 3107"/>
                  <a:gd name="T20" fmla="*/ 911 w 5732"/>
                  <a:gd name="T21" fmla="*/ 2021 h 3107"/>
                  <a:gd name="T22" fmla="*/ 739 w 5732"/>
                  <a:gd name="T23" fmla="*/ 2142 h 3107"/>
                  <a:gd name="T24" fmla="*/ 954 w 5732"/>
                  <a:gd name="T25" fmla="*/ 2524 h 3107"/>
                  <a:gd name="T26" fmla="*/ 973 w 5732"/>
                  <a:gd name="T27" fmla="*/ 2905 h 3107"/>
                  <a:gd name="T28" fmla="*/ 1511 w 5732"/>
                  <a:gd name="T29" fmla="*/ 3107 h 3107"/>
                  <a:gd name="T30" fmla="*/ 1644 w 5732"/>
                  <a:gd name="T31" fmla="*/ 2922 h 3107"/>
                  <a:gd name="T32" fmla="*/ 2077 w 5732"/>
                  <a:gd name="T33" fmla="*/ 2797 h 3107"/>
                  <a:gd name="T34" fmla="*/ 2610 w 5732"/>
                  <a:gd name="T35" fmla="*/ 2962 h 3107"/>
                  <a:gd name="T36" fmla="*/ 3222 w 5732"/>
                  <a:gd name="T37" fmla="*/ 2812 h 3107"/>
                  <a:gd name="T38" fmla="*/ 3443 w 5732"/>
                  <a:gd name="T39" fmla="*/ 2922 h 3107"/>
                  <a:gd name="T40" fmla="*/ 3861 w 5732"/>
                  <a:gd name="T41" fmla="*/ 2648 h 3107"/>
                  <a:gd name="T42" fmla="*/ 4125 w 5732"/>
                  <a:gd name="T43" fmla="*/ 2311 h 3107"/>
                  <a:gd name="T44" fmla="*/ 4369 w 5732"/>
                  <a:gd name="T45" fmla="*/ 2318 h 3107"/>
                  <a:gd name="T46" fmla="*/ 4554 w 5732"/>
                  <a:gd name="T47" fmla="*/ 2445 h 3107"/>
                  <a:gd name="T48" fmla="*/ 5015 w 5732"/>
                  <a:gd name="T49" fmla="*/ 2142 h 3107"/>
                  <a:gd name="T50" fmla="*/ 5404 w 5732"/>
                  <a:gd name="T51" fmla="*/ 2185 h 3107"/>
                  <a:gd name="T52" fmla="*/ 5732 w 5732"/>
                  <a:gd name="T53" fmla="*/ 2069 h 3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5732" h="3107">
                    <a:moveTo>
                      <a:pt x="81" y="0"/>
                    </a:moveTo>
                    <a:lnTo>
                      <a:pt x="133" y="328"/>
                    </a:lnTo>
                    <a:lnTo>
                      <a:pt x="0" y="666"/>
                    </a:lnTo>
                    <a:lnTo>
                      <a:pt x="83" y="1221"/>
                    </a:lnTo>
                    <a:lnTo>
                      <a:pt x="413" y="1515"/>
                    </a:lnTo>
                    <a:lnTo>
                      <a:pt x="881" y="1700"/>
                    </a:lnTo>
                    <a:lnTo>
                      <a:pt x="1440" y="1651"/>
                    </a:lnTo>
                    <a:lnTo>
                      <a:pt x="1755" y="1940"/>
                    </a:lnTo>
                    <a:lnTo>
                      <a:pt x="1653" y="2126"/>
                    </a:lnTo>
                    <a:lnTo>
                      <a:pt x="1136" y="2142"/>
                    </a:lnTo>
                    <a:lnTo>
                      <a:pt x="911" y="2021"/>
                    </a:lnTo>
                    <a:lnTo>
                      <a:pt x="739" y="2142"/>
                    </a:lnTo>
                    <a:lnTo>
                      <a:pt x="954" y="2524"/>
                    </a:lnTo>
                    <a:lnTo>
                      <a:pt x="973" y="2905"/>
                    </a:lnTo>
                    <a:lnTo>
                      <a:pt x="1511" y="3107"/>
                    </a:lnTo>
                    <a:lnTo>
                      <a:pt x="1644" y="2922"/>
                    </a:lnTo>
                    <a:lnTo>
                      <a:pt x="2077" y="2797"/>
                    </a:lnTo>
                    <a:lnTo>
                      <a:pt x="2610" y="2962"/>
                    </a:lnTo>
                    <a:lnTo>
                      <a:pt x="3222" y="2812"/>
                    </a:lnTo>
                    <a:lnTo>
                      <a:pt x="3443" y="2922"/>
                    </a:lnTo>
                    <a:lnTo>
                      <a:pt x="3861" y="2648"/>
                    </a:lnTo>
                    <a:lnTo>
                      <a:pt x="4125" y="2311"/>
                    </a:lnTo>
                    <a:lnTo>
                      <a:pt x="4369" y="2318"/>
                    </a:lnTo>
                    <a:lnTo>
                      <a:pt x="4554" y="2445"/>
                    </a:lnTo>
                    <a:lnTo>
                      <a:pt x="5015" y="2142"/>
                    </a:lnTo>
                    <a:lnTo>
                      <a:pt x="5404" y="2185"/>
                    </a:lnTo>
                    <a:lnTo>
                      <a:pt x="5732" y="2069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83303" name="Freeform 7"/>
              <p:cNvSpPr>
                <a:spLocks/>
              </p:cNvSpPr>
              <p:nvPr userDrawn="1"/>
            </p:nvSpPr>
            <p:spPr bwMode="hidden">
              <a:xfrm>
                <a:off x="242" y="1145"/>
                <a:ext cx="5512" cy="2760"/>
              </a:xfrm>
              <a:custGeom>
                <a:avLst/>
                <a:gdLst>
                  <a:gd name="T0" fmla="*/ 240 w 5512"/>
                  <a:gd name="T1" fmla="*/ 0 h 2760"/>
                  <a:gd name="T2" fmla="*/ 0 w 5512"/>
                  <a:gd name="T3" fmla="*/ 336 h 2760"/>
                  <a:gd name="T4" fmla="*/ 82 w 5512"/>
                  <a:gd name="T5" fmla="*/ 821 h 2760"/>
                  <a:gd name="T6" fmla="*/ 243 w 5512"/>
                  <a:gd name="T7" fmla="*/ 873 h 2760"/>
                  <a:gd name="T8" fmla="*/ 473 w 5512"/>
                  <a:gd name="T9" fmla="*/ 1087 h 2760"/>
                  <a:gd name="T10" fmla="*/ 557 w 5512"/>
                  <a:gd name="T11" fmla="*/ 1441 h 2760"/>
                  <a:gd name="T12" fmla="*/ 839 w 5512"/>
                  <a:gd name="T13" fmla="*/ 1499 h 2760"/>
                  <a:gd name="T14" fmla="*/ 1258 w 5512"/>
                  <a:gd name="T15" fmla="*/ 1349 h 2760"/>
                  <a:gd name="T16" fmla="*/ 1307 w 5512"/>
                  <a:gd name="T17" fmla="*/ 1493 h 2760"/>
                  <a:gd name="T18" fmla="*/ 1621 w 5512"/>
                  <a:gd name="T19" fmla="*/ 1513 h 2760"/>
                  <a:gd name="T20" fmla="*/ 1862 w 5512"/>
                  <a:gd name="T21" fmla="*/ 1865 h 2760"/>
                  <a:gd name="T22" fmla="*/ 1668 w 5512"/>
                  <a:gd name="T23" fmla="*/ 2166 h 2760"/>
                  <a:gd name="T24" fmla="*/ 1308 w 5512"/>
                  <a:gd name="T25" fmla="*/ 2217 h 2760"/>
                  <a:gd name="T26" fmla="*/ 992 w 5512"/>
                  <a:gd name="T27" fmla="*/ 2172 h 2760"/>
                  <a:gd name="T28" fmla="*/ 903 w 5512"/>
                  <a:gd name="T29" fmla="*/ 2244 h 2760"/>
                  <a:gd name="T30" fmla="*/ 1008 w 5512"/>
                  <a:gd name="T31" fmla="*/ 2415 h 2760"/>
                  <a:gd name="T32" fmla="*/ 992 w 5512"/>
                  <a:gd name="T33" fmla="*/ 2538 h 2760"/>
                  <a:gd name="T34" fmla="*/ 1137 w 5512"/>
                  <a:gd name="T35" fmla="*/ 2760 h 2760"/>
                  <a:gd name="T36" fmla="*/ 1661 w 5512"/>
                  <a:gd name="T37" fmla="*/ 2623 h 2760"/>
                  <a:gd name="T38" fmla="*/ 1725 w 5512"/>
                  <a:gd name="T39" fmla="*/ 2492 h 2760"/>
                  <a:gd name="T40" fmla="*/ 1895 w 5512"/>
                  <a:gd name="T41" fmla="*/ 2551 h 2760"/>
                  <a:gd name="T42" fmla="*/ 2338 w 5512"/>
                  <a:gd name="T43" fmla="*/ 2448 h 2760"/>
                  <a:gd name="T44" fmla="*/ 2443 w 5512"/>
                  <a:gd name="T45" fmla="*/ 2714 h 2760"/>
                  <a:gd name="T46" fmla="*/ 2870 w 5512"/>
                  <a:gd name="T47" fmla="*/ 2541 h 2760"/>
                  <a:gd name="T48" fmla="*/ 3264 w 5512"/>
                  <a:gd name="T49" fmla="*/ 2591 h 2760"/>
                  <a:gd name="T50" fmla="*/ 3522 w 5512"/>
                  <a:gd name="T51" fmla="*/ 2427 h 2760"/>
                  <a:gd name="T52" fmla="*/ 3594 w 5512"/>
                  <a:gd name="T53" fmla="*/ 2081 h 2760"/>
                  <a:gd name="T54" fmla="*/ 4013 w 5512"/>
                  <a:gd name="T55" fmla="*/ 2087 h 2760"/>
                  <a:gd name="T56" fmla="*/ 4070 w 5512"/>
                  <a:gd name="T57" fmla="*/ 1924 h 2760"/>
                  <a:gd name="T58" fmla="*/ 4239 w 5512"/>
                  <a:gd name="T59" fmla="*/ 1931 h 2760"/>
                  <a:gd name="T60" fmla="*/ 4465 w 5512"/>
                  <a:gd name="T61" fmla="*/ 2094 h 2760"/>
                  <a:gd name="T62" fmla="*/ 4836 w 5512"/>
                  <a:gd name="T63" fmla="*/ 1814 h 2760"/>
                  <a:gd name="T64" fmla="*/ 5225 w 5512"/>
                  <a:gd name="T65" fmla="*/ 1785 h 2760"/>
                  <a:gd name="T66" fmla="*/ 5367 w 5512"/>
                  <a:gd name="T67" fmla="*/ 1571 h 2760"/>
                  <a:gd name="T68" fmla="*/ 5512 w 5512"/>
                  <a:gd name="T69" fmla="*/ 1585 h 27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5512" h="2760">
                    <a:moveTo>
                      <a:pt x="240" y="0"/>
                    </a:moveTo>
                    <a:lnTo>
                      <a:pt x="0" y="336"/>
                    </a:lnTo>
                    <a:lnTo>
                      <a:pt x="82" y="821"/>
                    </a:lnTo>
                    <a:lnTo>
                      <a:pt x="243" y="873"/>
                    </a:lnTo>
                    <a:lnTo>
                      <a:pt x="473" y="1087"/>
                    </a:lnTo>
                    <a:lnTo>
                      <a:pt x="557" y="1441"/>
                    </a:lnTo>
                    <a:lnTo>
                      <a:pt x="839" y="1499"/>
                    </a:lnTo>
                    <a:lnTo>
                      <a:pt x="1258" y="1349"/>
                    </a:lnTo>
                    <a:lnTo>
                      <a:pt x="1307" y="1493"/>
                    </a:lnTo>
                    <a:lnTo>
                      <a:pt x="1621" y="1513"/>
                    </a:lnTo>
                    <a:lnTo>
                      <a:pt x="1862" y="1865"/>
                    </a:lnTo>
                    <a:lnTo>
                      <a:pt x="1668" y="2166"/>
                    </a:lnTo>
                    <a:lnTo>
                      <a:pt x="1308" y="2217"/>
                    </a:lnTo>
                    <a:lnTo>
                      <a:pt x="992" y="2172"/>
                    </a:lnTo>
                    <a:lnTo>
                      <a:pt x="903" y="2244"/>
                    </a:lnTo>
                    <a:lnTo>
                      <a:pt x="1008" y="2415"/>
                    </a:lnTo>
                    <a:lnTo>
                      <a:pt x="992" y="2538"/>
                    </a:lnTo>
                    <a:lnTo>
                      <a:pt x="1137" y="2760"/>
                    </a:lnTo>
                    <a:lnTo>
                      <a:pt x="1661" y="2623"/>
                    </a:lnTo>
                    <a:lnTo>
                      <a:pt x="1725" y="2492"/>
                    </a:lnTo>
                    <a:lnTo>
                      <a:pt x="1895" y="2551"/>
                    </a:lnTo>
                    <a:lnTo>
                      <a:pt x="2338" y="2448"/>
                    </a:lnTo>
                    <a:lnTo>
                      <a:pt x="2443" y="2714"/>
                    </a:lnTo>
                    <a:lnTo>
                      <a:pt x="2870" y="2541"/>
                    </a:lnTo>
                    <a:lnTo>
                      <a:pt x="3264" y="2591"/>
                    </a:lnTo>
                    <a:lnTo>
                      <a:pt x="3522" y="2427"/>
                    </a:lnTo>
                    <a:lnTo>
                      <a:pt x="3594" y="2081"/>
                    </a:lnTo>
                    <a:lnTo>
                      <a:pt x="4013" y="2087"/>
                    </a:lnTo>
                    <a:lnTo>
                      <a:pt x="4070" y="1924"/>
                    </a:lnTo>
                    <a:lnTo>
                      <a:pt x="4239" y="1931"/>
                    </a:lnTo>
                    <a:lnTo>
                      <a:pt x="4465" y="2094"/>
                    </a:lnTo>
                    <a:lnTo>
                      <a:pt x="4836" y="1814"/>
                    </a:lnTo>
                    <a:lnTo>
                      <a:pt x="5225" y="1785"/>
                    </a:lnTo>
                    <a:lnTo>
                      <a:pt x="5367" y="1571"/>
                    </a:lnTo>
                    <a:lnTo>
                      <a:pt x="5512" y="1585"/>
                    </a:lnTo>
                  </a:path>
                </a:pathLst>
              </a:custGeom>
              <a:noFill/>
              <a:ln w="1524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83304" name="Freeform 8"/>
              <p:cNvSpPr>
                <a:spLocks/>
              </p:cNvSpPr>
              <p:nvPr userDrawn="1"/>
            </p:nvSpPr>
            <p:spPr bwMode="hidden">
              <a:xfrm>
                <a:off x="4840" y="984"/>
                <a:ext cx="790" cy="1189"/>
              </a:xfrm>
              <a:custGeom>
                <a:avLst/>
                <a:gdLst>
                  <a:gd name="T0" fmla="*/ 139 w 790"/>
                  <a:gd name="T1" fmla="*/ 0 h 1189"/>
                  <a:gd name="T2" fmla="*/ 210 w 790"/>
                  <a:gd name="T3" fmla="*/ 233 h 1189"/>
                  <a:gd name="T4" fmla="*/ 159 w 790"/>
                  <a:gd name="T5" fmla="*/ 643 h 1189"/>
                  <a:gd name="T6" fmla="*/ 454 w 790"/>
                  <a:gd name="T7" fmla="*/ 771 h 1189"/>
                  <a:gd name="T8" fmla="*/ 605 w 790"/>
                  <a:gd name="T9" fmla="*/ 1046 h 1189"/>
                  <a:gd name="T10" fmla="*/ 790 w 790"/>
                  <a:gd name="T11" fmla="*/ 1189 h 1189"/>
                  <a:gd name="T12" fmla="*/ 540 w 790"/>
                  <a:gd name="T13" fmla="*/ 1111 h 1189"/>
                  <a:gd name="T14" fmla="*/ 363 w 790"/>
                  <a:gd name="T15" fmla="*/ 883 h 1189"/>
                  <a:gd name="T16" fmla="*/ 139 w 790"/>
                  <a:gd name="T17" fmla="*/ 852 h 1189"/>
                  <a:gd name="T18" fmla="*/ 0 w 790"/>
                  <a:gd name="T19" fmla="*/ 499 h 1189"/>
                  <a:gd name="T20" fmla="*/ 48 w 790"/>
                  <a:gd name="T21" fmla="*/ 209 h 1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90" h="1189">
                    <a:moveTo>
                      <a:pt x="139" y="0"/>
                    </a:moveTo>
                    <a:lnTo>
                      <a:pt x="210" y="233"/>
                    </a:lnTo>
                    <a:lnTo>
                      <a:pt x="159" y="643"/>
                    </a:lnTo>
                    <a:lnTo>
                      <a:pt x="454" y="771"/>
                    </a:lnTo>
                    <a:lnTo>
                      <a:pt x="605" y="1046"/>
                    </a:lnTo>
                    <a:lnTo>
                      <a:pt x="790" y="1189"/>
                    </a:lnTo>
                    <a:lnTo>
                      <a:pt x="540" y="1111"/>
                    </a:lnTo>
                    <a:lnTo>
                      <a:pt x="363" y="883"/>
                    </a:lnTo>
                    <a:lnTo>
                      <a:pt x="139" y="852"/>
                    </a:lnTo>
                    <a:lnTo>
                      <a:pt x="0" y="499"/>
                    </a:lnTo>
                    <a:lnTo>
                      <a:pt x="48" y="209"/>
                    </a:lnTo>
                  </a:path>
                </a:pathLst>
              </a:custGeom>
              <a:noFill/>
              <a:ln w="1524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83305" name="Freeform 9"/>
              <p:cNvSpPr>
                <a:spLocks/>
              </p:cNvSpPr>
              <p:nvPr userDrawn="1"/>
            </p:nvSpPr>
            <p:spPr bwMode="hidden">
              <a:xfrm>
                <a:off x="5173" y="896"/>
                <a:ext cx="579" cy="1117"/>
              </a:xfrm>
              <a:custGeom>
                <a:avLst/>
                <a:gdLst>
                  <a:gd name="T0" fmla="*/ 0 w 579"/>
                  <a:gd name="T1" fmla="*/ 0 h 1117"/>
                  <a:gd name="T2" fmla="*/ 128 w 579"/>
                  <a:gd name="T3" fmla="*/ 328 h 1117"/>
                  <a:gd name="T4" fmla="*/ 9 w 579"/>
                  <a:gd name="T5" fmla="*/ 659 h 1117"/>
                  <a:gd name="T6" fmla="*/ 40 w 579"/>
                  <a:gd name="T7" fmla="*/ 763 h 1117"/>
                  <a:gd name="T8" fmla="*/ 234 w 579"/>
                  <a:gd name="T9" fmla="*/ 739 h 1117"/>
                  <a:gd name="T10" fmla="*/ 344 w 579"/>
                  <a:gd name="T11" fmla="*/ 1055 h 1117"/>
                  <a:gd name="T12" fmla="*/ 579 w 579"/>
                  <a:gd name="T13" fmla="*/ 1117 h 1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79" h="1117">
                    <a:moveTo>
                      <a:pt x="0" y="0"/>
                    </a:moveTo>
                    <a:lnTo>
                      <a:pt x="128" y="328"/>
                    </a:lnTo>
                    <a:lnTo>
                      <a:pt x="9" y="659"/>
                    </a:lnTo>
                    <a:lnTo>
                      <a:pt x="40" y="763"/>
                    </a:lnTo>
                    <a:lnTo>
                      <a:pt x="234" y="739"/>
                    </a:lnTo>
                    <a:lnTo>
                      <a:pt x="344" y="1055"/>
                    </a:lnTo>
                    <a:lnTo>
                      <a:pt x="579" y="1117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83306" name="Freeform 10"/>
              <p:cNvSpPr>
                <a:spLocks/>
              </p:cNvSpPr>
              <p:nvPr userDrawn="1"/>
            </p:nvSpPr>
            <p:spPr bwMode="hidden">
              <a:xfrm>
                <a:off x="3291" y="968"/>
                <a:ext cx="2471" cy="2396"/>
              </a:xfrm>
              <a:custGeom>
                <a:avLst/>
                <a:gdLst>
                  <a:gd name="T0" fmla="*/ 1118 w 2471"/>
                  <a:gd name="T1" fmla="*/ 0 h 2396"/>
                  <a:gd name="T2" fmla="*/ 1179 w 2471"/>
                  <a:gd name="T3" fmla="*/ 225 h 2396"/>
                  <a:gd name="T4" fmla="*/ 1393 w 2471"/>
                  <a:gd name="T5" fmla="*/ 339 h 2396"/>
                  <a:gd name="T6" fmla="*/ 1404 w 2471"/>
                  <a:gd name="T7" fmla="*/ 548 h 2396"/>
                  <a:gd name="T8" fmla="*/ 1342 w 2471"/>
                  <a:gd name="T9" fmla="*/ 732 h 2396"/>
                  <a:gd name="T10" fmla="*/ 1434 w 2471"/>
                  <a:gd name="T11" fmla="*/ 925 h 2396"/>
                  <a:gd name="T12" fmla="*/ 1455 w 2471"/>
                  <a:gd name="T13" fmla="*/ 1109 h 2396"/>
                  <a:gd name="T14" fmla="*/ 1311 w 2471"/>
                  <a:gd name="T15" fmla="*/ 1142 h 2396"/>
                  <a:gd name="T16" fmla="*/ 926 w 2471"/>
                  <a:gd name="T17" fmla="*/ 1384 h 2396"/>
                  <a:gd name="T18" fmla="*/ 975 w 2471"/>
                  <a:gd name="T19" fmla="*/ 1456 h 2396"/>
                  <a:gd name="T20" fmla="*/ 956 w 2471"/>
                  <a:gd name="T21" fmla="*/ 1624 h 2396"/>
                  <a:gd name="T22" fmla="*/ 782 w 2471"/>
                  <a:gd name="T23" fmla="*/ 1817 h 2396"/>
                  <a:gd name="T24" fmla="*/ 539 w 2471"/>
                  <a:gd name="T25" fmla="*/ 1978 h 2396"/>
                  <a:gd name="T26" fmla="*/ 152 w 2471"/>
                  <a:gd name="T27" fmla="*/ 2026 h 2396"/>
                  <a:gd name="T28" fmla="*/ 19 w 2471"/>
                  <a:gd name="T29" fmla="*/ 2251 h 2396"/>
                  <a:gd name="T30" fmla="*/ 0 w 2471"/>
                  <a:gd name="T31" fmla="*/ 2396 h 2396"/>
                  <a:gd name="T32" fmla="*/ 213 w 2471"/>
                  <a:gd name="T33" fmla="*/ 2179 h 2396"/>
                  <a:gd name="T34" fmla="*/ 629 w 2471"/>
                  <a:gd name="T35" fmla="*/ 2090 h 2396"/>
                  <a:gd name="T36" fmla="*/ 894 w 2471"/>
                  <a:gd name="T37" fmla="*/ 1906 h 2396"/>
                  <a:gd name="T38" fmla="*/ 1230 w 2471"/>
                  <a:gd name="T39" fmla="*/ 1986 h 2396"/>
                  <a:gd name="T40" fmla="*/ 1668 w 2471"/>
                  <a:gd name="T41" fmla="*/ 1906 h 2396"/>
                  <a:gd name="T42" fmla="*/ 1983 w 2471"/>
                  <a:gd name="T43" fmla="*/ 1745 h 2396"/>
                  <a:gd name="T44" fmla="*/ 2014 w 2471"/>
                  <a:gd name="T45" fmla="*/ 1600 h 2396"/>
                  <a:gd name="T46" fmla="*/ 2237 w 2471"/>
                  <a:gd name="T47" fmla="*/ 1496 h 2396"/>
                  <a:gd name="T48" fmla="*/ 2359 w 2471"/>
                  <a:gd name="T49" fmla="*/ 1552 h 2396"/>
                  <a:gd name="T50" fmla="*/ 2471 w 2471"/>
                  <a:gd name="T51" fmla="*/ 1479 h 23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471" h="2396">
                    <a:moveTo>
                      <a:pt x="1118" y="0"/>
                    </a:moveTo>
                    <a:lnTo>
                      <a:pt x="1179" y="225"/>
                    </a:lnTo>
                    <a:lnTo>
                      <a:pt x="1393" y="339"/>
                    </a:lnTo>
                    <a:lnTo>
                      <a:pt x="1404" y="548"/>
                    </a:lnTo>
                    <a:lnTo>
                      <a:pt x="1342" y="732"/>
                    </a:lnTo>
                    <a:lnTo>
                      <a:pt x="1434" y="925"/>
                    </a:lnTo>
                    <a:lnTo>
                      <a:pt x="1455" y="1109"/>
                    </a:lnTo>
                    <a:lnTo>
                      <a:pt x="1311" y="1142"/>
                    </a:lnTo>
                    <a:lnTo>
                      <a:pt x="926" y="1384"/>
                    </a:lnTo>
                    <a:lnTo>
                      <a:pt x="975" y="1456"/>
                    </a:lnTo>
                    <a:lnTo>
                      <a:pt x="956" y="1624"/>
                    </a:lnTo>
                    <a:lnTo>
                      <a:pt x="782" y="1817"/>
                    </a:lnTo>
                    <a:lnTo>
                      <a:pt x="539" y="1978"/>
                    </a:lnTo>
                    <a:lnTo>
                      <a:pt x="152" y="2026"/>
                    </a:lnTo>
                    <a:lnTo>
                      <a:pt x="19" y="2251"/>
                    </a:lnTo>
                    <a:lnTo>
                      <a:pt x="0" y="2396"/>
                    </a:lnTo>
                    <a:lnTo>
                      <a:pt x="213" y="2179"/>
                    </a:lnTo>
                    <a:lnTo>
                      <a:pt x="629" y="2090"/>
                    </a:lnTo>
                    <a:lnTo>
                      <a:pt x="894" y="1906"/>
                    </a:lnTo>
                    <a:lnTo>
                      <a:pt x="1230" y="1986"/>
                    </a:lnTo>
                    <a:lnTo>
                      <a:pt x="1668" y="1906"/>
                    </a:lnTo>
                    <a:lnTo>
                      <a:pt x="1983" y="1745"/>
                    </a:lnTo>
                    <a:lnTo>
                      <a:pt x="2014" y="1600"/>
                    </a:lnTo>
                    <a:lnTo>
                      <a:pt x="2237" y="1496"/>
                    </a:lnTo>
                    <a:lnTo>
                      <a:pt x="2359" y="1552"/>
                    </a:lnTo>
                    <a:lnTo>
                      <a:pt x="2471" y="1479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83307" name="Freeform 11"/>
              <p:cNvSpPr>
                <a:spLocks/>
              </p:cNvSpPr>
              <p:nvPr userDrawn="1"/>
            </p:nvSpPr>
            <p:spPr bwMode="hidden">
              <a:xfrm>
                <a:off x="2366" y="1067"/>
                <a:ext cx="1399" cy="1349"/>
              </a:xfrm>
              <a:custGeom>
                <a:avLst/>
                <a:gdLst>
                  <a:gd name="T0" fmla="*/ 620 w 1399"/>
                  <a:gd name="T1" fmla="*/ 155 h 1349"/>
                  <a:gd name="T2" fmla="*/ 421 w 1399"/>
                  <a:gd name="T3" fmla="*/ 155 h 1349"/>
                  <a:gd name="T4" fmla="*/ 205 w 1399"/>
                  <a:gd name="T5" fmla="*/ 507 h 1349"/>
                  <a:gd name="T6" fmla="*/ 0 w 1399"/>
                  <a:gd name="T7" fmla="*/ 673 h 1349"/>
                  <a:gd name="T8" fmla="*/ 487 w 1399"/>
                  <a:gd name="T9" fmla="*/ 783 h 1349"/>
                  <a:gd name="T10" fmla="*/ 425 w 1399"/>
                  <a:gd name="T11" fmla="*/ 1009 h 1349"/>
                  <a:gd name="T12" fmla="*/ 617 w 1399"/>
                  <a:gd name="T13" fmla="*/ 1086 h 1349"/>
                  <a:gd name="T14" fmla="*/ 498 w 1399"/>
                  <a:gd name="T15" fmla="*/ 1349 h 1349"/>
                  <a:gd name="T16" fmla="*/ 961 w 1399"/>
                  <a:gd name="T17" fmla="*/ 1035 h 1349"/>
                  <a:gd name="T18" fmla="*/ 926 w 1399"/>
                  <a:gd name="T19" fmla="*/ 776 h 1349"/>
                  <a:gd name="T20" fmla="*/ 1181 w 1399"/>
                  <a:gd name="T21" fmla="*/ 749 h 1349"/>
                  <a:gd name="T22" fmla="*/ 1399 w 1399"/>
                  <a:gd name="T23" fmla="*/ 601 h 1349"/>
                  <a:gd name="T24" fmla="*/ 1315 w 1399"/>
                  <a:gd name="T25" fmla="*/ 416 h 1349"/>
                  <a:gd name="T26" fmla="*/ 1341 w 1399"/>
                  <a:gd name="T27" fmla="*/ 196 h 1349"/>
                  <a:gd name="T28" fmla="*/ 1171 w 1399"/>
                  <a:gd name="T29" fmla="*/ 164 h 1349"/>
                  <a:gd name="T30" fmla="*/ 928 w 1399"/>
                  <a:gd name="T31" fmla="*/ 0 h 1349"/>
                  <a:gd name="T32" fmla="*/ 620 w 1399"/>
                  <a:gd name="T33" fmla="*/ 155 h 13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399" h="1349">
                    <a:moveTo>
                      <a:pt x="620" y="155"/>
                    </a:moveTo>
                    <a:lnTo>
                      <a:pt x="421" y="155"/>
                    </a:lnTo>
                    <a:lnTo>
                      <a:pt x="205" y="507"/>
                    </a:lnTo>
                    <a:lnTo>
                      <a:pt x="0" y="673"/>
                    </a:lnTo>
                    <a:lnTo>
                      <a:pt x="487" y="783"/>
                    </a:lnTo>
                    <a:lnTo>
                      <a:pt x="425" y="1009"/>
                    </a:lnTo>
                    <a:lnTo>
                      <a:pt x="617" y="1086"/>
                    </a:lnTo>
                    <a:lnTo>
                      <a:pt x="498" y="1349"/>
                    </a:lnTo>
                    <a:lnTo>
                      <a:pt x="961" y="1035"/>
                    </a:lnTo>
                    <a:lnTo>
                      <a:pt x="926" y="776"/>
                    </a:lnTo>
                    <a:lnTo>
                      <a:pt x="1181" y="749"/>
                    </a:lnTo>
                    <a:lnTo>
                      <a:pt x="1399" y="601"/>
                    </a:lnTo>
                    <a:lnTo>
                      <a:pt x="1315" y="416"/>
                    </a:lnTo>
                    <a:lnTo>
                      <a:pt x="1341" y="196"/>
                    </a:lnTo>
                    <a:lnTo>
                      <a:pt x="1171" y="164"/>
                    </a:lnTo>
                    <a:lnTo>
                      <a:pt x="928" y="0"/>
                    </a:lnTo>
                    <a:lnTo>
                      <a:pt x="620" y="155"/>
                    </a:lnTo>
                    <a:close/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83308" name="Freeform 12"/>
              <p:cNvSpPr>
                <a:spLocks/>
              </p:cNvSpPr>
              <p:nvPr userDrawn="1"/>
            </p:nvSpPr>
            <p:spPr bwMode="hidden">
              <a:xfrm>
                <a:off x="4275" y="2031"/>
                <a:ext cx="1256" cy="810"/>
              </a:xfrm>
              <a:custGeom>
                <a:avLst/>
                <a:gdLst>
                  <a:gd name="T0" fmla="*/ 719 w 1256"/>
                  <a:gd name="T1" fmla="*/ 183 h 810"/>
                  <a:gd name="T2" fmla="*/ 760 w 1256"/>
                  <a:gd name="T3" fmla="*/ 33 h 810"/>
                  <a:gd name="T4" fmla="*/ 884 w 1256"/>
                  <a:gd name="T5" fmla="*/ 0 h 810"/>
                  <a:gd name="T6" fmla="*/ 983 w 1256"/>
                  <a:gd name="T7" fmla="*/ 78 h 810"/>
                  <a:gd name="T8" fmla="*/ 1082 w 1256"/>
                  <a:gd name="T9" fmla="*/ 248 h 810"/>
                  <a:gd name="T10" fmla="*/ 1256 w 1256"/>
                  <a:gd name="T11" fmla="*/ 229 h 810"/>
                  <a:gd name="T12" fmla="*/ 1248 w 1256"/>
                  <a:gd name="T13" fmla="*/ 359 h 810"/>
                  <a:gd name="T14" fmla="*/ 1016 w 1256"/>
                  <a:gd name="T15" fmla="*/ 431 h 810"/>
                  <a:gd name="T16" fmla="*/ 879 w 1256"/>
                  <a:gd name="T17" fmla="*/ 417 h 810"/>
                  <a:gd name="T18" fmla="*/ 719 w 1256"/>
                  <a:gd name="T19" fmla="*/ 481 h 810"/>
                  <a:gd name="T20" fmla="*/ 591 w 1256"/>
                  <a:gd name="T21" fmla="*/ 633 h 810"/>
                  <a:gd name="T22" fmla="*/ 423 w 1256"/>
                  <a:gd name="T23" fmla="*/ 537 h 810"/>
                  <a:gd name="T24" fmla="*/ 256 w 1256"/>
                  <a:gd name="T25" fmla="*/ 810 h 810"/>
                  <a:gd name="T26" fmla="*/ 66 w 1256"/>
                  <a:gd name="T27" fmla="*/ 764 h 810"/>
                  <a:gd name="T28" fmla="*/ 0 w 1256"/>
                  <a:gd name="T29" fmla="*/ 601 h 810"/>
                  <a:gd name="T30" fmla="*/ 157 w 1256"/>
                  <a:gd name="T31" fmla="*/ 483 h 810"/>
                  <a:gd name="T32" fmla="*/ 248 w 1256"/>
                  <a:gd name="T33" fmla="*/ 281 h 810"/>
                  <a:gd name="T34" fmla="*/ 438 w 1256"/>
                  <a:gd name="T35" fmla="*/ 150 h 810"/>
                  <a:gd name="T36" fmla="*/ 719 w 1256"/>
                  <a:gd name="T37" fmla="*/ 189 h 8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256" h="810">
                    <a:moveTo>
                      <a:pt x="719" y="183"/>
                    </a:moveTo>
                    <a:lnTo>
                      <a:pt x="760" y="33"/>
                    </a:lnTo>
                    <a:lnTo>
                      <a:pt x="884" y="0"/>
                    </a:lnTo>
                    <a:lnTo>
                      <a:pt x="983" y="78"/>
                    </a:lnTo>
                    <a:lnTo>
                      <a:pt x="1082" y="248"/>
                    </a:lnTo>
                    <a:lnTo>
                      <a:pt x="1256" y="229"/>
                    </a:lnTo>
                    <a:lnTo>
                      <a:pt x="1248" y="359"/>
                    </a:lnTo>
                    <a:lnTo>
                      <a:pt x="1016" y="431"/>
                    </a:lnTo>
                    <a:lnTo>
                      <a:pt x="879" y="417"/>
                    </a:lnTo>
                    <a:lnTo>
                      <a:pt x="719" y="481"/>
                    </a:lnTo>
                    <a:lnTo>
                      <a:pt x="591" y="633"/>
                    </a:lnTo>
                    <a:lnTo>
                      <a:pt x="423" y="537"/>
                    </a:lnTo>
                    <a:lnTo>
                      <a:pt x="256" y="810"/>
                    </a:lnTo>
                    <a:lnTo>
                      <a:pt x="66" y="764"/>
                    </a:lnTo>
                    <a:lnTo>
                      <a:pt x="0" y="601"/>
                    </a:lnTo>
                    <a:lnTo>
                      <a:pt x="157" y="483"/>
                    </a:lnTo>
                    <a:lnTo>
                      <a:pt x="248" y="281"/>
                    </a:lnTo>
                    <a:lnTo>
                      <a:pt x="438" y="150"/>
                    </a:lnTo>
                    <a:lnTo>
                      <a:pt x="719" y="189"/>
                    </a:lnTo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83309" name="Freeform 13"/>
              <p:cNvSpPr>
                <a:spLocks/>
              </p:cNvSpPr>
              <p:nvPr userDrawn="1"/>
            </p:nvSpPr>
            <p:spPr bwMode="hidden">
              <a:xfrm>
                <a:off x="2914" y="3476"/>
                <a:ext cx="2848" cy="788"/>
              </a:xfrm>
              <a:custGeom>
                <a:avLst/>
                <a:gdLst>
                  <a:gd name="T0" fmla="*/ 2838 w 2848"/>
                  <a:gd name="T1" fmla="*/ 16 h 788"/>
                  <a:gd name="T2" fmla="*/ 2493 w 2848"/>
                  <a:gd name="T3" fmla="*/ 0 h 788"/>
                  <a:gd name="T4" fmla="*/ 2278 w 2848"/>
                  <a:gd name="T5" fmla="*/ 81 h 788"/>
                  <a:gd name="T6" fmla="*/ 1936 w 2848"/>
                  <a:gd name="T7" fmla="*/ 44 h 788"/>
                  <a:gd name="T8" fmla="*/ 1739 w 2848"/>
                  <a:gd name="T9" fmla="*/ 354 h 788"/>
                  <a:gd name="T10" fmla="*/ 1600 w 2848"/>
                  <a:gd name="T11" fmla="*/ 212 h 788"/>
                  <a:gd name="T12" fmla="*/ 1352 w 2848"/>
                  <a:gd name="T13" fmla="*/ 308 h 788"/>
                  <a:gd name="T14" fmla="*/ 1445 w 2848"/>
                  <a:gd name="T15" fmla="*/ 515 h 788"/>
                  <a:gd name="T16" fmla="*/ 1072 w 2848"/>
                  <a:gd name="T17" fmla="*/ 412 h 788"/>
                  <a:gd name="T18" fmla="*/ 888 w 2848"/>
                  <a:gd name="T19" fmla="*/ 540 h 788"/>
                  <a:gd name="T20" fmla="*/ 0 w 2848"/>
                  <a:gd name="T21" fmla="*/ 660 h 788"/>
                  <a:gd name="T22" fmla="*/ 288 w 2848"/>
                  <a:gd name="T23" fmla="*/ 788 h 788"/>
                  <a:gd name="T24" fmla="*/ 1040 w 2848"/>
                  <a:gd name="T25" fmla="*/ 676 h 788"/>
                  <a:gd name="T26" fmla="*/ 1272 w 2848"/>
                  <a:gd name="T27" fmla="*/ 748 h 788"/>
                  <a:gd name="T28" fmla="*/ 2096 w 2848"/>
                  <a:gd name="T29" fmla="*/ 691 h 788"/>
                  <a:gd name="T30" fmla="*/ 2320 w 2848"/>
                  <a:gd name="T31" fmla="*/ 748 h 788"/>
                  <a:gd name="T32" fmla="*/ 2456 w 2848"/>
                  <a:gd name="T33" fmla="*/ 596 h 788"/>
                  <a:gd name="T34" fmla="*/ 2712 w 2848"/>
                  <a:gd name="T35" fmla="*/ 716 h 788"/>
                  <a:gd name="T36" fmla="*/ 2716 w 2848"/>
                  <a:gd name="T37" fmla="*/ 339 h 788"/>
                  <a:gd name="T38" fmla="*/ 2848 w 2848"/>
                  <a:gd name="T39" fmla="*/ 258 h 7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848" h="788">
                    <a:moveTo>
                      <a:pt x="2838" y="16"/>
                    </a:moveTo>
                    <a:lnTo>
                      <a:pt x="2493" y="0"/>
                    </a:lnTo>
                    <a:lnTo>
                      <a:pt x="2278" y="81"/>
                    </a:lnTo>
                    <a:lnTo>
                      <a:pt x="1936" y="44"/>
                    </a:lnTo>
                    <a:lnTo>
                      <a:pt x="1739" y="354"/>
                    </a:lnTo>
                    <a:lnTo>
                      <a:pt x="1600" y="212"/>
                    </a:lnTo>
                    <a:lnTo>
                      <a:pt x="1352" y="308"/>
                    </a:lnTo>
                    <a:lnTo>
                      <a:pt x="1445" y="515"/>
                    </a:lnTo>
                    <a:lnTo>
                      <a:pt x="1072" y="412"/>
                    </a:lnTo>
                    <a:lnTo>
                      <a:pt x="888" y="540"/>
                    </a:lnTo>
                    <a:lnTo>
                      <a:pt x="0" y="660"/>
                    </a:lnTo>
                    <a:lnTo>
                      <a:pt x="288" y="788"/>
                    </a:lnTo>
                    <a:lnTo>
                      <a:pt x="1040" y="676"/>
                    </a:lnTo>
                    <a:lnTo>
                      <a:pt x="1272" y="748"/>
                    </a:lnTo>
                    <a:lnTo>
                      <a:pt x="2096" y="691"/>
                    </a:lnTo>
                    <a:lnTo>
                      <a:pt x="2320" y="748"/>
                    </a:lnTo>
                    <a:lnTo>
                      <a:pt x="2456" y="596"/>
                    </a:lnTo>
                    <a:lnTo>
                      <a:pt x="2712" y="716"/>
                    </a:lnTo>
                    <a:lnTo>
                      <a:pt x="2716" y="339"/>
                    </a:lnTo>
                    <a:lnTo>
                      <a:pt x="2848" y="258"/>
                    </a:lnTo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83310" name="Freeform 14"/>
              <p:cNvSpPr>
                <a:spLocks/>
              </p:cNvSpPr>
              <p:nvPr userDrawn="1"/>
            </p:nvSpPr>
            <p:spPr bwMode="hidden">
              <a:xfrm>
                <a:off x="5443" y="922"/>
                <a:ext cx="319" cy="854"/>
              </a:xfrm>
              <a:custGeom>
                <a:avLst/>
                <a:gdLst>
                  <a:gd name="T0" fmla="*/ 0 w 319"/>
                  <a:gd name="T1" fmla="*/ 0 h 854"/>
                  <a:gd name="T2" fmla="*/ 106 w 319"/>
                  <a:gd name="T3" fmla="*/ 313 h 854"/>
                  <a:gd name="T4" fmla="*/ 106 w 319"/>
                  <a:gd name="T5" fmla="*/ 634 h 854"/>
                  <a:gd name="T6" fmla="*/ 268 w 319"/>
                  <a:gd name="T7" fmla="*/ 854 h 854"/>
                  <a:gd name="T8" fmla="*/ 278 w 319"/>
                  <a:gd name="T9" fmla="*/ 577 h 854"/>
                  <a:gd name="T10" fmla="*/ 238 w 319"/>
                  <a:gd name="T11" fmla="*/ 400 h 854"/>
                  <a:gd name="T12" fmla="*/ 319 w 319"/>
                  <a:gd name="T13" fmla="*/ 240 h 8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19" h="854">
                    <a:moveTo>
                      <a:pt x="0" y="0"/>
                    </a:moveTo>
                    <a:lnTo>
                      <a:pt x="106" y="313"/>
                    </a:lnTo>
                    <a:lnTo>
                      <a:pt x="106" y="634"/>
                    </a:lnTo>
                    <a:lnTo>
                      <a:pt x="268" y="854"/>
                    </a:lnTo>
                    <a:lnTo>
                      <a:pt x="278" y="577"/>
                    </a:lnTo>
                    <a:lnTo>
                      <a:pt x="238" y="400"/>
                    </a:lnTo>
                    <a:lnTo>
                      <a:pt x="319" y="240"/>
                    </a:lnTo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83311" name="Freeform 15"/>
              <p:cNvSpPr>
                <a:spLocks/>
              </p:cNvSpPr>
              <p:nvPr userDrawn="1"/>
            </p:nvSpPr>
            <p:spPr bwMode="hidden">
              <a:xfrm>
                <a:off x="4954" y="3568"/>
                <a:ext cx="646" cy="392"/>
              </a:xfrm>
              <a:custGeom>
                <a:avLst/>
                <a:gdLst>
                  <a:gd name="T0" fmla="*/ 504 w 646"/>
                  <a:gd name="T1" fmla="*/ 0 h 392"/>
                  <a:gd name="T2" fmla="*/ 320 w 646"/>
                  <a:gd name="T3" fmla="*/ 61 h 392"/>
                  <a:gd name="T4" fmla="*/ 238 w 646"/>
                  <a:gd name="T5" fmla="*/ 109 h 392"/>
                  <a:gd name="T6" fmla="*/ 144 w 646"/>
                  <a:gd name="T7" fmla="*/ 216 h 392"/>
                  <a:gd name="T8" fmla="*/ 0 w 646"/>
                  <a:gd name="T9" fmla="*/ 392 h 392"/>
                  <a:gd name="T10" fmla="*/ 360 w 646"/>
                  <a:gd name="T11" fmla="*/ 263 h 392"/>
                  <a:gd name="T12" fmla="*/ 432 w 646"/>
                  <a:gd name="T13" fmla="*/ 182 h 392"/>
                  <a:gd name="T14" fmla="*/ 646 w 646"/>
                  <a:gd name="T15" fmla="*/ 142 h 392"/>
                  <a:gd name="T16" fmla="*/ 504 w 646"/>
                  <a:gd name="T17" fmla="*/ 0 h 3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46" h="392">
                    <a:moveTo>
                      <a:pt x="504" y="0"/>
                    </a:moveTo>
                    <a:lnTo>
                      <a:pt x="320" y="61"/>
                    </a:lnTo>
                    <a:lnTo>
                      <a:pt x="238" y="109"/>
                    </a:lnTo>
                    <a:lnTo>
                      <a:pt x="144" y="216"/>
                    </a:lnTo>
                    <a:lnTo>
                      <a:pt x="0" y="392"/>
                    </a:lnTo>
                    <a:lnTo>
                      <a:pt x="360" y="263"/>
                    </a:lnTo>
                    <a:lnTo>
                      <a:pt x="432" y="182"/>
                    </a:lnTo>
                    <a:lnTo>
                      <a:pt x="646" y="142"/>
                    </a:lnTo>
                    <a:lnTo>
                      <a:pt x="504" y="0"/>
                    </a:lnTo>
                    <a:close/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83312" name="Freeform 16"/>
              <p:cNvSpPr>
                <a:spLocks/>
              </p:cNvSpPr>
              <p:nvPr userDrawn="1"/>
            </p:nvSpPr>
            <p:spPr bwMode="hidden">
              <a:xfrm>
                <a:off x="50" y="2400"/>
                <a:ext cx="2736" cy="1920"/>
              </a:xfrm>
              <a:custGeom>
                <a:avLst/>
                <a:gdLst>
                  <a:gd name="T0" fmla="*/ 0 w 2736"/>
                  <a:gd name="T1" fmla="*/ 0 h 1920"/>
                  <a:gd name="T2" fmla="*/ 96 w 2736"/>
                  <a:gd name="T3" fmla="*/ 336 h 1920"/>
                  <a:gd name="T4" fmla="*/ 384 w 2736"/>
                  <a:gd name="T5" fmla="*/ 384 h 1920"/>
                  <a:gd name="T6" fmla="*/ 576 w 2736"/>
                  <a:gd name="T7" fmla="*/ 720 h 1920"/>
                  <a:gd name="T8" fmla="*/ 528 w 2736"/>
                  <a:gd name="T9" fmla="*/ 960 h 1920"/>
                  <a:gd name="T10" fmla="*/ 672 w 2736"/>
                  <a:gd name="T11" fmla="*/ 1104 h 1920"/>
                  <a:gd name="T12" fmla="*/ 576 w 2736"/>
                  <a:gd name="T13" fmla="*/ 1392 h 1920"/>
                  <a:gd name="T14" fmla="*/ 624 w 2736"/>
                  <a:gd name="T15" fmla="*/ 1632 h 1920"/>
                  <a:gd name="T16" fmla="*/ 1488 w 2736"/>
                  <a:gd name="T17" fmla="*/ 1872 h 1920"/>
                  <a:gd name="T18" fmla="*/ 1680 w 2736"/>
                  <a:gd name="T19" fmla="*/ 1728 h 1920"/>
                  <a:gd name="T20" fmla="*/ 2208 w 2736"/>
                  <a:gd name="T21" fmla="*/ 1728 h 1920"/>
                  <a:gd name="T22" fmla="*/ 2304 w 2736"/>
                  <a:gd name="T23" fmla="*/ 1632 h 1920"/>
                  <a:gd name="T24" fmla="*/ 2736 w 2736"/>
                  <a:gd name="T25" fmla="*/ 1872 h 1920"/>
                  <a:gd name="T26" fmla="*/ 2640 w 2736"/>
                  <a:gd name="T27" fmla="*/ 1920 h 1920"/>
                  <a:gd name="T28" fmla="*/ 2304 w 2736"/>
                  <a:gd name="T29" fmla="*/ 1824 h 1920"/>
                  <a:gd name="T30" fmla="*/ 2160 w 2736"/>
                  <a:gd name="T31" fmla="*/ 1872 h 1920"/>
                  <a:gd name="T32" fmla="*/ 1632 w 2736"/>
                  <a:gd name="T33" fmla="*/ 1920 h 1920"/>
                  <a:gd name="T34" fmla="*/ 1440 w 2736"/>
                  <a:gd name="T35" fmla="*/ 1920 h 1920"/>
                  <a:gd name="T36" fmla="*/ 480 w 2736"/>
                  <a:gd name="T37" fmla="*/ 1824 h 1920"/>
                  <a:gd name="T38" fmla="*/ 192 w 2736"/>
                  <a:gd name="T39" fmla="*/ 1872 h 1920"/>
                  <a:gd name="T40" fmla="*/ 96 w 2736"/>
                  <a:gd name="T41" fmla="*/ 1680 h 1920"/>
                  <a:gd name="T42" fmla="*/ 288 w 2736"/>
                  <a:gd name="T43" fmla="*/ 1440 h 1920"/>
                  <a:gd name="T44" fmla="*/ 336 w 2736"/>
                  <a:gd name="T45" fmla="*/ 1104 h 1920"/>
                  <a:gd name="T46" fmla="*/ 144 w 2736"/>
                  <a:gd name="T47" fmla="*/ 864 h 1920"/>
                  <a:gd name="T48" fmla="*/ 240 w 2736"/>
                  <a:gd name="T49" fmla="*/ 624 h 1920"/>
                  <a:gd name="T50" fmla="*/ 48 w 2736"/>
                  <a:gd name="T51" fmla="*/ 528 h 1920"/>
                  <a:gd name="T52" fmla="*/ 0 w 2736"/>
                  <a:gd name="T53" fmla="*/ 0 h 19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736" h="1920">
                    <a:moveTo>
                      <a:pt x="0" y="0"/>
                    </a:moveTo>
                    <a:lnTo>
                      <a:pt x="96" y="336"/>
                    </a:lnTo>
                    <a:lnTo>
                      <a:pt x="384" y="384"/>
                    </a:lnTo>
                    <a:lnTo>
                      <a:pt x="576" y="720"/>
                    </a:lnTo>
                    <a:lnTo>
                      <a:pt x="528" y="960"/>
                    </a:lnTo>
                    <a:lnTo>
                      <a:pt x="672" y="1104"/>
                    </a:lnTo>
                    <a:lnTo>
                      <a:pt x="576" y="1392"/>
                    </a:lnTo>
                    <a:lnTo>
                      <a:pt x="624" y="1632"/>
                    </a:lnTo>
                    <a:lnTo>
                      <a:pt x="1488" y="1872"/>
                    </a:lnTo>
                    <a:lnTo>
                      <a:pt x="1680" y="1728"/>
                    </a:lnTo>
                    <a:lnTo>
                      <a:pt x="2208" y="1728"/>
                    </a:lnTo>
                    <a:lnTo>
                      <a:pt x="2304" y="1632"/>
                    </a:lnTo>
                    <a:lnTo>
                      <a:pt x="2736" y="1872"/>
                    </a:lnTo>
                    <a:lnTo>
                      <a:pt x="2640" y="1920"/>
                    </a:lnTo>
                    <a:lnTo>
                      <a:pt x="2304" y="1824"/>
                    </a:lnTo>
                    <a:lnTo>
                      <a:pt x="2160" y="1872"/>
                    </a:lnTo>
                    <a:lnTo>
                      <a:pt x="1632" y="1920"/>
                    </a:lnTo>
                    <a:lnTo>
                      <a:pt x="1440" y="1920"/>
                    </a:lnTo>
                    <a:lnTo>
                      <a:pt x="480" y="1824"/>
                    </a:lnTo>
                    <a:lnTo>
                      <a:pt x="192" y="1872"/>
                    </a:lnTo>
                    <a:lnTo>
                      <a:pt x="96" y="1680"/>
                    </a:lnTo>
                    <a:lnTo>
                      <a:pt x="288" y="1440"/>
                    </a:lnTo>
                    <a:lnTo>
                      <a:pt x="336" y="1104"/>
                    </a:lnTo>
                    <a:lnTo>
                      <a:pt x="144" y="864"/>
                    </a:lnTo>
                    <a:lnTo>
                      <a:pt x="240" y="624"/>
                    </a:lnTo>
                    <a:lnTo>
                      <a:pt x="48" y="528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gradFill rotWithShape="0">
                      <a:gsLst>
                        <a:gs pos="0">
                          <a:schemeClr val="bg2"/>
                        </a:gs>
                        <a:gs pos="100000">
                          <a:schemeClr val="bg1"/>
                        </a:gs>
                      </a:gsLst>
                      <a:lin ang="18900000" scaled="1"/>
                    </a:gra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183313" name="Group 17"/>
            <p:cNvGrpSpPr>
              <a:grpSpLocks/>
            </p:cNvGrpSpPr>
            <p:nvPr userDrawn="1"/>
          </p:nvGrpSpPr>
          <p:grpSpPr bwMode="auto">
            <a:xfrm>
              <a:off x="0" y="2291"/>
              <a:ext cx="1385" cy="1702"/>
              <a:chOff x="0" y="2291"/>
              <a:chExt cx="1385" cy="1702"/>
            </a:xfrm>
          </p:grpSpPr>
          <p:sp>
            <p:nvSpPr>
              <p:cNvPr id="183314" name="Rectangle 18"/>
              <p:cNvSpPr>
                <a:spLocks noChangeArrowheads="1"/>
              </p:cNvSpPr>
              <p:nvPr userDrawn="1"/>
            </p:nvSpPr>
            <p:spPr bwMode="ltGray">
              <a:xfrm rot="6798887">
                <a:off x="62" y="3883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83315" name="Rectangle 19"/>
              <p:cNvSpPr>
                <a:spLocks noChangeArrowheads="1"/>
              </p:cNvSpPr>
              <p:nvPr userDrawn="1"/>
            </p:nvSpPr>
            <p:spPr bwMode="ltGray">
              <a:xfrm rot="6798887">
                <a:off x="33" y="388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83316" name="Rectangle 20"/>
              <p:cNvSpPr>
                <a:spLocks noChangeArrowheads="1"/>
              </p:cNvSpPr>
              <p:nvPr userDrawn="1"/>
            </p:nvSpPr>
            <p:spPr bwMode="ltGray">
              <a:xfrm rot="6798887">
                <a:off x="6" y="3875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83317" name="Rectangle 21"/>
              <p:cNvSpPr>
                <a:spLocks noChangeArrowheads="1"/>
              </p:cNvSpPr>
              <p:nvPr userDrawn="1"/>
            </p:nvSpPr>
            <p:spPr bwMode="ltGray">
              <a:xfrm rot="5999912">
                <a:off x="209" y="388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83318" name="Rectangle 22"/>
              <p:cNvSpPr>
                <a:spLocks noChangeArrowheads="1"/>
              </p:cNvSpPr>
              <p:nvPr userDrawn="1"/>
            </p:nvSpPr>
            <p:spPr bwMode="ltGray">
              <a:xfrm rot="5999912">
                <a:off x="182" y="3889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83319" name="Rectangle 23"/>
              <p:cNvSpPr>
                <a:spLocks noChangeArrowheads="1"/>
              </p:cNvSpPr>
              <p:nvPr userDrawn="1"/>
            </p:nvSpPr>
            <p:spPr bwMode="ltGray">
              <a:xfrm rot="6250138">
                <a:off x="152" y="388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83320" name="Rectangle 24"/>
              <p:cNvSpPr>
                <a:spLocks noChangeArrowheads="1"/>
              </p:cNvSpPr>
              <p:nvPr userDrawn="1"/>
            </p:nvSpPr>
            <p:spPr bwMode="ltGray">
              <a:xfrm rot="6238076">
                <a:off x="123" y="388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83321" name="Rectangle 25"/>
              <p:cNvSpPr>
                <a:spLocks noChangeArrowheads="1"/>
              </p:cNvSpPr>
              <p:nvPr userDrawn="1"/>
            </p:nvSpPr>
            <p:spPr bwMode="ltGray">
              <a:xfrm rot="5380717">
                <a:off x="363" y="3869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83322" name="Rectangle 26"/>
              <p:cNvSpPr>
                <a:spLocks noChangeArrowheads="1"/>
              </p:cNvSpPr>
              <p:nvPr userDrawn="1"/>
            </p:nvSpPr>
            <p:spPr bwMode="ltGray">
              <a:xfrm rot="5380717">
                <a:off x="332" y="3872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83323" name="Rectangle 27"/>
              <p:cNvSpPr>
                <a:spLocks noChangeArrowheads="1"/>
              </p:cNvSpPr>
              <p:nvPr userDrawn="1"/>
            </p:nvSpPr>
            <p:spPr bwMode="ltGray">
              <a:xfrm rot="5583200">
                <a:off x="302" y="3877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83324" name="Rectangle 28"/>
              <p:cNvSpPr>
                <a:spLocks noChangeArrowheads="1"/>
              </p:cNvSpPr>
              <p:nvPr userDrawn="1"/>
            </p:nvSpPr>
            <p:spPr bwMode="ltGray">
              <a:xfrm rot="5737625">
                <a:off x="270" y="3882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83325" name="Rectangle 29"/>
              <p:cNvSpPr>
                <a:spLocks noChangeArrowheads="1"/>
              </p:cNvSpPr>
              <p:nvPr userDrawn="1"/>
            </p:nvSpPr>
            <p:spPr bwMode="ltGray">
              <a:xfrm rot="4715477">
                <a:off x="516" y="3829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83326" name="Rectangle 30"/>
              <p:cNvSpPr>
                <a:spLocks noChangeArrowheads="1"/>
              </p:cNvSpPr>
              <p:nvPr userDrawn="1"/>
            </p:nvSpPr>
            <p:spPr bwMode="ltGray">
              <a:xfrm rot="4924949">
                <a:off x="486" y="383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83327" name="Rectangle 31"/>
              <p:cNvSpPr>
                <a:spLocks noChangeArrowheads="1"/>
              </p:cNvSpPr>
              <p:nvPr userDrawn="1"/>
            </p:nvSpPr>
            <p:spPr bwMode="ltGray">
              <a:xfrm rot="4924949">
                <a:off x="456" y="384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83328" name="Rectangle 32"/>
              <p:cNvSpPr>
                <a:spLocks noChangeArrowheads="1"/>
              </p:cNvSpPr>
              <p:nvPr userDrawn="1"/>
            </p:nvSpPr>
            <p:spPr bwMode="ltGray">
              <a:xfrm rot="5041352">
                <a:off x="426" y="3851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83329" name="Rectangle 33"/>
              <p:cNvSpPr>
                <a:spLocks noChangeArrowheads="1"/>
              </p:cNvSpPr>
              <p:nvPr userDrawn="1"/>
            </p:nvSpPr>
            <p:spPr bwMode="ltGray">
              <a:xfrm rot="3816889">
                <a:off x="664" y="376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83330" name="Rectangle 34"/>
              <p:cNvSpPr>
                <a:spLocks noChangeArrowheads="1"/>
              </p:cNvSpPr>
              <p:nvPr userDrawn="1"/>
            </p:nvSpPr>
            <p:spPr bwMode="ltGray">
              <a:xfrm rot="3816889">
                <a:off x="634" y="3780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83331" name="Rectangle 35"/>
              <p:cNvSpPr>
                <a:spLocks noChangeArrowheads="1"/>
              </p:cNvSpPr>
              <p:nvPr userDrawn="1"/>
            </p:nvSpPr>
            <p:spPr bwMode="ltGray">
              <a:xfrm rot="4104184">
                <a:off x="605" y="3791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83332" name="Rectangle 36"/>
              <p:cNvSpPr>
                <a:spLocks noChangeArrowheads="1"/>
              </p:cNvSpPr>
              <p:nvPr userDrawn="1"/>
            </p:nvSpPr>
            <p:spPr bwMode="ltGray">
              <a:xfrm rot="4325343">
                <a:off x="575" y="380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83333" name="Rectangle 37"/>
              <p:cNvSpPr>
                <a:spLocks noChangeArrowheads="1"/>
              </p:cNvSpPr>
              <p:nvPr userDrawn="1"/>
            </p:nvSpPr>
            <p:spPr bwMode="ltGray">
              <a:xfrm rot="3368036">
                <a:off x="799" y="3683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83334" name="Rectangle 38"/>
              <p:cNvSpPr>
                <a:spLocks noChangeArrowheads="1"/>
              </p:cNvSpPr>
              <p:nvPr userDrawn="1"/>
            </p:nvSpPr>
            <p:spPr bwMode="ltGray">
              <a:xfrm rot="3368036">
                <a:off x="772" y="3699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83335" name="Rectangle 39"/>
              <p:cNvSpPr>
                <a:spLocks noChangeArrowheads="1"/>
              </p:cNvSpPr>
              <p:nvPr userDrawn="1"/>
            </p:nvSpPr>
            <p:spPr bwMode="ltGray">
              <a:xfrm rot="3368036">
                <a:off x="745" y="3717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83336" name="Rectangle 40"/>
              <p:cNvSpPr>
                <a:spLocks noChangeArrowheads="1"/>
              </p:cNvSpPr>
              <p:nvPr userDrawn="1"/>
            </p:nvSpPr>
            <p:spPr bwMode="ltGray">
              <a:xfrm rot="3816889">
                <a:off x="717" y="373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83337" name="Rectangle 41"/>
              <p:cNvSpPr>
                <a:spLocks noChangeArrowheads="1"/>
              </p:cNvSpPr>
              <p:nvPr userDrawn="1"/>
            </p:nvSpPr>
            <p:spPr bwMode="ltGray">
              <a:xfrm rot="2302266">
                <a:off x="923" y="3587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83338" name="Rectangle 42"/>
              <p:cNvSpPr>
                <a:spLocks noChangeArrowheads="1"/>
              </p:cNvSpPr>
              <p:nvPr userDrawn="1"/>
            </p:nvSpPr>
            <p:spPr bwMode="ltGray">
              <a:xfrm rot="2302266">
                <a:off x="899" y="360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83339" name="Rectangle 43"/>
              <p:cNvSpPr>
                <a:spLocks noChangeArrowheads="1"/>
              </p:cNvSpPr>
              <p:nvPr userDrawn="1"/>
            </p:nvSpPr>
            <p:spPr bwMode="ltGray">
              <a:xfrm rot="2707562">
                <a:off x="876" y="362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83340" name="Rectangle 44"/>
              <p:cNvSpPr>
                <a:spLocks noChangeArrowheads="1"/>
              </p:cNvSpPr>
              <p:nvPr userDrawn="1"/>
            </p:nvSpPr>
            <p:spPr bwMode="ltGray">
              <a:xfrm rot="2707562">
                <a:off x="850" y="364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83341" name="Rectangle 45"/>
              <p:cNvSpPr>
                <a:spLocks noChangeArrowheads="1"/>
              </p:cNvSpPr>
              <p:nvPr userDrawn="1"/>
            </p:nvSpPr>
            <p:spPr bwMode="ltGray">
              <a:xfrm rot="1525830">
                <a:off x="1027" y="3473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83342" name="Rectangle 46"/>
              <p:cNvSpPr>
                <a:spLocks noChangeArrowheads="1"/>
              </p:cNvSpPr>
              <p:nvPr userDrawn="1"/>
            </p:nvSpPr>
            <p:spPr bwMode="ltGray">
              <a:xfrm rot="1525830">
                <a:off x="1009" y="3497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83343" name="Rectangle 47"/>
              <p:cNvSpPr>
                <a:spLocks noChangeArrowheads="1"/>
              </p:cNvSpPr>
              <p:nvPr userDrawn="1"/>
            </p:nvSpPr>
            <p:spPr bwMode="ltGray">
              <a:xfrm rot="1788117">
                <a:off x="990" y="3519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83344" name="Rectangle 48"/>
              <p:cNvSpPr>
                <a:spLocks noChangeArrowheads="1"/>
              </p:cNvSpPr>
              <p:nvPr userDrawn="1"/>
            </p:nvSpPr>
            <p:spPr bwMode="ltGray">
              <a:xfrm rot="1788117">
                <a:off x="969" y="354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83345" name="Rectangle 49"/>
              <p:cNvSpPr>
                <a:spLocks noChangeArrowheads="1"/>
              </p:cNvSpPr>
              <p:nvPr userDrawn="1"/>
            </p:nvSpPr>
            <p:spPr bwMode="ltGray">
              <a:xfrm rot="841630">
                <a:off x="1113" y="3355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83346" name="Rectangle 50"/>
              <p:cNvSpPr>
                <a:spLocks noChangeArrowheads="1"/>
              </p:cNvSpPr>
              <p:nvPr userDrawn="1"/>
            </p:nvSpPr>
            <p:spPr bwMode="ltGray">
              <a:xfrm rot="841630">
                <a:off x="1100" y="337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83347" name="Rectangle 51"/>
              <p:cNvSpPr>
                <a:spLocks noChangeArrowheads="1"/>
              </p:cNvSpPr>
              <p:nvPr userDrawn="1"/>
            </p:nvSpPr>
            <p:spPr bwMode="ltGray">
              <a:xfrm rot="1308689">
                <a:off x="1086" y="340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83348" name="Rectangle 52"/>
              <p:cNvSpPr>
                <a:spLocks noChangeArrowheads="1"/>
              </p:cNvSpPr>
              <p:nvPr userDrawn="1"/>
            </p:nvSpPr>
            <p:spPr bwMode="ltGray">
              <a:xfrm rot="1308689">
                <a:off x="1064" y="3425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83349" name="Rectangle 53"/>
              <p:cNvSpPr>
                <a:spLocks noChangeArrowheads="1"/>
              </p:cNvSpPr>
              <p:nvPr userDrawn="1"/>
            </p:nvSpPr>
            <p:spPr bwMode="ltGray">
              <a:xfrm rot="469913">
                <a:off x="1172" y="3225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83350" name="Rectangle 54"/>
              <p:cNvSpPr>
                <a:spLocks noChangeArrowheads="1"/>
              </p:cNvSpPr>
              <p:nvPr userDrawn="1"/>
            </p:nvSpPr>
            <p:spPr bwMode="ltGray">
              <a:xfrm rot="559869">
                <a:off x="1162" y="3250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83351" name="Rectangle 55"/>
              <p:cNvSpPr>
                <a:spLocks noChangeArrowheads="1"/>
              </p:cNvSpPr>
              <p:nvPr userDrawn="1"/>
            </p:nvSpPr>
            <p:spPr bwMode="ltGray">
              <a:xfrm rot="734079">
                <a:off x="1154" y="3276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83352" name="Rectangle 56"/>
              <p:cNvSpPr>
                <a:spLocks noChangeArrowheads="1"/>
              </p:cNvSpPr>
              <p:nvPr userDrawn="1"/>
            </p:nvSpPr>
            <p:spPr bwMode="ltGray">
              <a:xfrm rot="734079">
                <a:off x="1141" y="3304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83353" name="Rectangle 57"/>
              <p:cNvSpPr>
                <a:spLocks noChangeArrowheads="1"/>
              </p:cNvSpPr>
              <p:nvPr userDrawn="1"/>
            </p:nvSpPr>
            <p:spPr bwMode="ltGray">
              <a:xfrm rot="-293905">
                <a:off x="1211" y="3096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83354" name="Rectangle 58"/>
              <p:cNvSpPr>
                <a:spLocks noChangeArrowheads="1"/>
              </p:cNvSpPr>
              <p:nvPr userDrawn="1"/>
            </p:nvSpPr>
            <p:spPr bwMode="ltGray">
              <a:xfrm rot="-8">
                <a:off x="1201" y="3122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83355" name="Rectangle 59"/>
              <p:cNvSpPr>
                <a:spLocks noChangeArrowheads="1"/>
              </p:cNvSpPr>
              <p:nvPr userDrawn="1"/>
            </p:nvSpPr>
            <p:spPr bwMode="ltGray">
              <a:xfrm rot="-8">
                <a:off x="1200" y="3147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83356" name="Rectangle 60"/>
              <p:cNvSpPr>
                <a:spLocks noChangeArrowheads="1"/>
              </p:cNvSpPr>
              <p:nvPr userDrawn="1"/>
            </p:nvSpPr>
            <p:spPr bwMode="ltGray">
              <a:xfrm rot="214188">
                <a:off x="1189" y="3173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83357" name="Rectangle 61"/>
              <p:cNvSpPr>
                <a:spLocks noChangeArrowheads="1"/>
              </p:cNvSpPr>
              <p:nvPr userDrawn="1"/>
            </p:nvSpPr>
            <p:spPr bwMode="ltGray">
              <a:xfrm rot="-682388">
                <a:off x="1219" y="296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83358" name="Rectangle 62"/>
              <p:cNvSpPr>
                <a:spLocks noChangeArrowheads="1"/>
              </p:cNvSpPr>
              <p:nvPr userDrawn="1"/>
            </p:nvSpPr>
            <p:spPr bwMode="ltGray">
              <a:xfrm rot="-480400">
                <a:off x="1220" y="2991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83359" name="Rectangle 63"/>
              <p:cNvSpPr>
                <a:spLocks noChangeArrowheads="1"/>
              </p:cNvSpPr>
              <p:nvPr userDrawn="1"/>
            </p:nvSpPr>
            <p:spPr bwMode="ltGray">
              <a:xfrm rot="-480400">
                <a:off x="1220" y="301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83360" name="Rectangle 64"/>
              <p:cNvSpPr>
                <a:spLocks noChangeArrowheads="1"/>
              </p:cNvSpPr>
              <p:nvPr userDrawn="1"/>
            </p:nvSpPr>
            <p:spPr bwMode="ltGray">
              <a:xfrm rot="-270546">
                <a:off x="1219" y="3041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83361" name="Rectangle 65"/>
              <p:cNvSpPr>
                <a:spLocks noChangeArrowheads="1"/>
              </p:cNvSpPr>
              <p:nvPr userDrawn="1"/>
            </p:nvSpPr>
            <p:spPr bwMode="ltGray">
              <a:xfrm rot="-1132286">
                <a:off x="1207" y="2843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83362" name="Rectangle 66"/>
              <p:cNvSpPr>
                <a:spLocks noChangeArrowheads="1"/>
              </p:cNvSpPr>
              <p:nvPr userDrawn="1"/>
            </p:nvSpPr>
            <p:spPr bwMode="ltGray">
              <a:xfrm rot="-969272">
                <a:off x="1213" y="2864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83363" name="Rectangle 67"/>
              <p:cNvSpPr>
                <a:spLocks noChangeArrowheads="1"/>
              </p:cNvSpPr>
              <p:nvPr userDrawn="1"/>
            </p:nvSpPr>
            <p:spPr bwMode="ltGray">
              <a:xfrm rot="-969272">
                <a:off x="1216" y="2888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83364" name="Rectangle 68"/>
              <p:cNvSpPr>
                <a:spLocks noChangeArrowheads="1"/>
              </p:cNvSpPr>
              <p:nvPr userDrawn="1"/>
            </p:nvSpPr>
            <p:spPr bwMode="ltGray">
              <a:xfrm rot="-806259">
                <a:off x="1219" y="291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83365" name="Rectangle 69"/>
              <p:cNvSpPr>
                <a:spLocks noChangeArrowheads="1"/>
              </p:cNvSpPr>
              <p:nvPr userDrawn="1"/>
            </p:nvSpPr>
            <p:spPr bwMode="ltGray">
              <a:xfrm rot="-1543941">
                <a:off x="1165" y="272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83366" name="Rectangle 70"/>
              <p:cNvSpPr>
                <a:spLocks noChangeArrowheads="1"/>
              </p:cNvSpPr>
              <p:nvPr userDrawn="1"/>
            </p:nvSpPr>
            <p:spPr bwMode="ltGray">
              <a:xfrm rot="-1341953">
                <a:off x="1176" y="2752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83367" name="Rectangle 71"/>
              <p:cNvSpPr>
                <a:spLocks noChangeArrowheads="1"/>
              </p:cNvSpPr>
              <p:nvPr userDrawn="1"/>
            </p:nvSpPr>
            <p:spPr bwMode="ltGray">
              <a:xfrm rot="-1341953">
                <a:off x="1184" y="277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83368" name="Rectangle 72"/>
              <p:cNvSpPr>
                <a:spLocks noChangeArrowheads="1"/>
              </p:cNvSpPr>
              <p:nvPr userDrawn="1"/>
            </p:nvSpPr>
            <p:spPr bwMode="ltGray">
              <a:xfrm rot="-1341953">
                <a:off x="1194" y="279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83369" name="Rectangle 73"/>
              <p:cNvSpPr>
                <a:spLocks noChangeArrowheads="1"/>
              </p:cNvSpPr>
              <p:nvPr userDrawn="1"/>
            </p:nvSpPr>
            <p:spPr bwMode="ltGray">
              <a:xfrm rot="-1928746">
                <a:off x="1101" y="2628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83370" name="Rectangle 74"/>
              <p:cNvSpPr>
                <a:spLocks noChangeArrowheads="1"/>
              </p:cNvSpPr>
              <p:nvPr userDrawn="1"/>
            </p:nvSpPr>
            <p:spPr bwMode="ltGray">
              <a:xfrm rot="-1844175">
                <a:off x="1114" y="264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83371" name="Rectangle 75"/>
              <p:cNvSpPr>
                <a:spLocks noChangeArrowheads="1"/>
              </p:cNvSpPr>
              <p:nvPr userDrawn="1"/>
            </p:nvSpPr>
            <p:spPr bwMode="ltGray">
              <a:xfrm rot="-1752383">
                <a:off x="1129" y="266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83372" name="Rectangle 76"/>
              <p:cNvSpPr>
                <a:spLocks noChangeArrowheads="1"/>
              </p:cNvSpPr>
              <p:nvPr userDrawn="1"/>
            </p:nvSpPr>
            <p:spPr bwMode="ltGray">
              <a:xfrm rot="-1752383">
                <a:off x="1142" y="2684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83373" name="Rectangle 77"/>
              <p:cNvSpPr>
                <a:spLocks noChangeArrowheads="1"/>
              </p:cNvSpPr>
              <p:nvPr userDrawn="1"/>
            </p:nvSpPr>
            <p:spPr bwMode="ltGray">
              <a:xfrm rot="-2466736">
                <a:off x="1014" y="2538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83374" name="Rectangle 78"/>
              <p:cNvSpPr>
                <a:spLocks noChangeArrowheads="1"/>
              </p:cNvSpPr>
              <p:nvPr userDrawn="1"/>
            </p:nvSpPr>
            <p:spPr bwMode="ltGray">
              <a:xfrm rot="-2466736">
                <a:off x="1035" y="255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83375" name="Rectangle 79"/>
              <p:cNvSpPr>
                <a:spLocks noChangeArrowheads="1"/>
              </p:cNvSpPr>
              <p:nvPr userDrawn="1"/>
            </p:nvSpPr>
            <p:spPr bwMode="ltGray">
              <a:xfrm rot="-2466736">
                <a:off x="1050" y="2574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83376" name="Rectangle 80"/>
              <p:cNvSpPr>
                <a:spLocks noChangeArrowheads="1"/>
              </p:cNvSpPr>
              <p:nvPr userDrawn="1"/>
            </p:nvSpPr>
            <p:spPr bwMode="ltGray">
              <a:xfrm rot="-2342866">
                <a:off x="1068" y="2590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83377" name="Freeform 81"/>
              <p:cNvSpPr>
                <a:spLocks/>
              </p:cNvSpPr>
              <p:nvPr userDrawn="1"/>
            </p:nvSpPr>
            <p:spPr bwMode="ltGray">
              <a:xfrm>
                <a:off x="486" y="2563"/>
                <a:ext cx="180" cy="151"/>
              </a:xfrm>
              <a:custGeom>
                <a:avLst/>
                <a:gdLst>
                  <a:gd name="T0" fmla="*/ 0 w 180"/>
                  <a:gd name="T1" fmla="*/ 144 h 151"/>
                  <a:gd name="T2" fmla="*/ 28 w 180"/>
                  <a:gd name="T3" fmla="*/ 147 h 151"/>
                  <a:gd name="T4" fmla="*/ 64 w 180"/>
                  <a:gd name="T5" fmla="*/ 46 h 151"/>
                  <a:gd name="T6" fmla="*/ 94 w 180"/>
                  <a:gd name="T7" fmla="*/ 151 h 151"/>
                  <a:gd name="T8" fmla="*/ 129 w 180"/>
                  <a:gd name="T9" fmla="*/ 151 h 151"/>
                  <a:gd name="T10" fmla="*/ 180 w 180"/>
                  <a:gd name="T11" fmla="*/ 9 h 151"/>
                  <a:gd name="T12" fmla="*/ 148 w 180"/>
                  <a:gd name="T13" fmla="*/ 10 h 151"/>
                  <a:gd name="T14" fmla="*/ 112 w 180"/>
                  <a:gd name="T15" fmla="*/ 112 h 151"/>
                  <a:gd name="T16" fmla="*/ 79 w 180"/>
                  <a:gd name="T17" fmla="*/ 0 h 151"/>
                  <a:gd name="T18" fmla="*/ 48 w 180"/>
                  <a:gd name="T19" fmla="*/ 0 h 151"/>
                  <a:gd name="T20" fmla="*/ 0 w 180"/>
                  <a:gd name="T21" fmla="*/ 144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0" h="151">
                    <a:moveTo>
                      <a:pt x="0" y="144"/>
                    </a:moveTo>
                    <a:lnTo>
                      <a:pt x="28" y="147"/>
                    </a:lnTo>
                    <a:lnTo>
                      <a:pt x="64" y="46"/>
                    </a:lnTo>
                    <a:lnTo>
                      <a:pt x="94" y="151"/>
                    </a:lnTo>
                    <a:lnTo>
                      <a:pt x="129" y="151"/>
                    </a:lnTo>
                    <a:lnTo>
                      <a:pt x="180" y="9"/>
                    </a:lnTo>
                    <a:lnTo>
                      <a:pt x="148" y="10"/>
                    </a:lnTo>
                    <a:lnTo>
                      <a:pt x="112" y="112"/>
                    </a:lnTo>
                    <a:lnTo>
                      <a:pt x="79" y="0"/>
                    </a:lnTo>
                    <a:lnTo>
                      <a:pt x="48" y="0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83378" name="Rectangle 82"/>
              <p:cNvSpPr>
                <a:spLocks noChangeArrowheads="1"/>
              </p:cNvSpPr>
              <p:nvPr userDrawn="1"/>
            </p:nvSpPr>
            <p:spPr bwMode="ltGray">
              <a:xfrm rot="6575641">
                <a:off x="-217" y="3138"/>
                <a:ext cx="122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83379" name="Rectangle 83"/>
              <p:cNvSpPr>
                <a:spLocks noChangeArrowheads="1"/>
              </p:cNvSpPr>
              <p:nvPr userDrawn="1"/>
            </p:nvSpPr>
            <p:spPr bwMode="ltGray">
              <a:xfrm rot="238799">
                <a:off x="4" y="3146"/>
                <a:ext cx="103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83380" name="Rectangle 84"/>
              <p:cNvSpPr>
                <a:spLocks noChangeArrowheads="1"/>
              </p:cNvSpPr>
              <p:nvPr userDrawn="1"/>
            </p:nvSpPr>
            <p:spPr bwMode="ltGray">
              <a:xfrm rot="-2957028">
                <a:off x="907" y="2473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83381" name="Rectangle 85"/>
              <p:cNvSpPr>
                <a:spLocks noChangeArrowheads="1"/>
              </p:cNvSpPr>
              <p:nvPr userDrawn="1"/>
            </p:nvSpPr>
            <p:spPr bwMode="ltGray">
              <a:xfrm rot="-2957028">
                <a:off x="930" y="2486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83382" name="Rectangle 86"/>
              <p:cNvSpPr>
                <a:spLocks noChangeArrowheads="1"/>
              </p:cNvSpPr>
              <p:nvPr userDrawn="1"/>
            </p:nvSpPr>
            <p:spPr bwMode="ltGray">
              <a:xfrm rot="-2957028">
                <a:off x="954" y="249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83383" name="Rectangle 87"/>
              <p:cNvSpPr>
                <a:spLocks noChangeArrowheads="1"/>
              </p:cNvSpPr>
              <p:nvPr userDrawn="1"/>
            </p:nvSpPr>
            <p:spPr bwMode="ltGray">
              <a:xfrm rot="-2661033">
                <a:off x="974" y="2509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83384" name="Rectangle 88"/>
              <p:cNvSpPr>
                <a:spLocks noChangeArrowheads="1"/>
              </p:cNvSpPr>
              <p:nvPr userDrawn="1"/>
            </p:nvSpPr>
            <p:spPr bwMode="ltGray">
              <a:xfrm rot="-3638503">
                <a:off x="788" y="2426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83385" name="Rectangle 89"/>
              <p:cNvSpPr>
                <a:spLocks noChangeArrowheads="1"/>
              </p:cNvSpPr>
              <p:nvPr userDrawn="1"/>
            </p:nvSpPr>
            <p:spPr bwMode="ltGray">
              <a:xfrm rot="-3638503">
                <a:off x="815" y="2434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83386" name="Rectangle 90"/>
              <p:cNvSpPr>
                <a:spLocks noChangeArrowheads="1"/>
              </p:cNvSpPr>
              <p:nvPr userDrawn="1"/>
            </p:nvSpPr>
            <p:spPr bwMode="ltGray">
              <a:xfrm rot="-3514633">
                <a:off x="837" y="2441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83387" name="Rectangle 91"/>
              <p:cNvSpPr>
                <a:spLocks noChangeArrowheads="1"/>
              </p:cNvSpPr>
              <p:nvPr userDrawn="1"/>
            </p:nvSpPr>
            <p:spPr bwMode="ltGray">
              <a:xfrm rot="-3220799">
                <a:off x="862" y="2453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83388" name="Rectangle 92"/>
              <p:cNvSpPr>
                <a:spLocks noChangeArrowheads="1"/>
              </p:cNvSpPr>
              <p:nvPr userDrawn="1"/>
            </p:nvSpPr>
            <p:spPr bwMode="ltGray">
              <a:xfrm rot="-4338250">
                <a:off x="649" y="2396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83389" name="Rectangle 93"/>
              <p:cNvSpPr>
                <a:spLocks noChangeArrowheads="1"/>
              </p:cNvSpPr>
              <p:nvPr userDrawn="1"/>
            </p:nvSpPr>
            <p:spPr bwMode="ltGray">
              <a:xfrm rot="-4250359">
                <a:off x="677" y="2402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83390" name="Rectangle 94"/>
              <p:cNvSpPr>
                <a:spLocks noChangeArrowheads="1"/>
              </p:cNvSpPr>
              <p:nvPr userDrawn="1"/>
            </p:nvSpPr>
            <p:spPr bwMode="ltGray">
              <a:xfrm rot="-4250359">
                <a:off x="707" y="2407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83391" name="Rectangle 95"/>
              <p:cNvSpPr>
                <a:spLocks noChangeArrowheads="1"/>
              </p:cNvSpPr>
              <p:nvPr userDrawn="1"/>
            </p:nvSpPr>
            <p:spPr bwMode="ltGray">
              <a:xfrm rot="-3989246">
                <a:off x="737" y="2411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83392" name="Rectangle 96"/>
              <p:cNvSpPr>
                <a:spLocks noChangeArrowheads="1"/>
              </p:cNvSpPr>
              <p:nvPr userDrawn="1"/>
            </p:nvSpPr>
            <p:spPr bwMode="ltGray">
              <a:xfrm rot="-4862215">
                <a:off x="503" y="2395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83393" name="Rectangle 97"/>
              <p:cNvSpPr>
                <a:spLocks noChangeArrowheads="1"/>
              </p:cNvSpPr>
              <p:nvPr userDrawn="1"/>
            </p:nvSpPr>
            <p:spPr bwMode="ltGray">
              <a:xfrm rot="-4673370">
                <a:off x="533" y="2393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83394" name="Rectangle 98"/>
              <p:cNvSpPr>
                <a:spLocks noChangeArrowheads="1"/>
              </p:cNvSpPr>
              <p:nvPr userDrawn="1"/>
            </p:nvSpPr>
            <p:spPr bwMode="ltGray">
              <a:xfrm rot="-4646721">
                <a:off x="563" y="239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83395" name="Rectangle 99"/>
              <p:cNvSpPr>
                <a:spLocks noChangeArrowheads="1"/>
              </p:cNvSpPr>
              <p:nvPr userDrawn="1"/>
            </p:nvSpPr>
            <p:spPr bwMode="ltGray">
              <a:xfrm rot="-4580623">
                <a:off x="594" y="2391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83396" name="Rectangle 100"/>
              <p:cNvSpPr>
                <a:spLocks noChangeArrowheads="1"/>
              </p:cNvSpPr>
              <p:nvPr userDrawn="1"/>
            </p:nvSpPr>
            <p:spPr bwMode="ltGray">
              <a:xfrm rot="-5195129">
                <a:off x="355" y="241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83397" name="Rectangle 101"/>
              <p:cNvSpPr>
                <a:spLocks noChangeArrowheads="1"/>
              </p:cNvSpPr>
              <p:nvPr userDrawn="1"/>
            </p:nvSpPr>
            <p:spPr bwMode="ltGray">
              <a:xfrm rot="-5360484">
                <a:off x="385" y="2409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83398" name="Rectangle 102"/>
              <p:cNvSpPr>
                <a:spLocks noChangeArrowheads="1"/>
              </p:cNvSpPr>
              <p:nvPr userDrawn="1"/>
            </p:nvSpPr>
            <p:spPr bwMode="ltGray">
              <a:xfrm rot="-5288939">
                <a:off x="418" y="2405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83399" name="Rectangle 103"/>
              <p:cNvSpPr>
                <a:spLocks noChangeArrowheads="1"/>
              </p:cNvSpPr>
              <p:nvPr userDrawn="1"/>
            </p:nvSpPr>
            <p:spPr bwMode="ltGray">
              <a:xfrm rot="-5164854">
                <a:off x="449" y="2400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83400" name="Rectangle 104"/>
              <p:cNvSpPr>
                <a:spLocks noChangeArrowheads="1"/>
              </p:cNvSpPr>
              <p:nvPr userDrawn="1"/>
            </p:nvSpPr>
            <p:spPr bwMode="ltGray">
              <a:xfrm rot="-6132163">
                <a:off x="206" y="245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83401" name="Rectangle 105"/>
              <p:cNvSpPr>
                <a:spLocks noChangeArrowheads="1"/>
              </p:cNvSpPr>
              <p:nvPr userDrawn="1"/>
            </p:nvSpPr>
            <p:spPr bwMode="ltGray">
              <a:xfrm rot="-6220433">
                <a:off x="237" y="244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83402" name="Rectangle 106"/>
              <p:cNvSpPr>
                <a:spLocks noChangeArrowheads="1"/>
              </p:cNvSpPr>
              <p:nvPr userDrawn="1"/>
            </p:nvSpPr>
            <p:spPr bwMode="ltGray">
              <a:xfrm rot="-6110943">
                <a:off x="266" y="243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83403" name="Rectangle 107"/>
              <p:cNvSpPr>
                <a:spLocks noChangeArrowheads="1"/>
              </p:cNvSpPr>
              <p:nvPr userDrawn="1"/>
            </p:nvSpPr>
            <p:spPr bwMode="ltGray">
              <a:xfrm rot="-5919570">
                <a:off x="292" y="2427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83404" name="Rectangle 108"/>
              <p:cNvSpPr>
                <a:spLocks noChangeArrowheads="1"/>
              </p:cNvSpPr>
              <p:nvPr userDrawn="1"/>
            </p:nvSpPr>
            <p:spPr bwMode="ltGray">
              <a:xfrm rot="-7376291">
                <a:off x="5" y="2549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83405" name="Rectangle 109"/>
              <p:cNvSpPr>
                <a:spLocks noChangeArrowheads="1"/>
              </p:cNvSpPr>
              <p:nvPr userDrawn="1"/>
            </p:nvSpPr>
            <p:spPr bwMode="ltGray">
              <a:xfrm rot="-7168347">
                <a:off x="64" y="2517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83406" name="Rectangle 110"/>
              <p:cNvSpPr>
                <a:spLocks noChangeArrowheads="1"/>
              </p:cNvSpPr>
              <p:nvPr userDrawn="1"/>
            </p:nvSpPr>
            <p:spPr bwMode="ltGray">
              <a:xfrm rot="-6802416">
                <a:off x="92" y="250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83407" name="Rectangle 111"/>
              <p:cNvSpPr>
                <a:spLocks noChangeArrowheads="1"/>
              </p:cNvSpPr>
              <p:nvPr userDrawn="1"/>
            </p:nvSpPr>
            <p:spPr bwMode="ltGray">
              <a:xfrm rot="-6802416">
                <a:off x="119" y="249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83408" name="Rectangle 112"/>
              <p:cNvSpPr>
                <a:spLocks noChangeArrowheads="1"/>
              </p:cNvSpPr>
              <p:nvPr userDrawn="1"/>
            </p:nvSpPr>
            <p:spPr bwMode="ltGray">
              <a:xfrm rot="-6457704">
                <a:off x="150" y="247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83409" name="Rectangle 113"/>
              <p:cNvSpPr>
                <a:spLocks noChangeArrowheads="1"/>
              </p:cNvSpPr>
              <p:nvPr userDrawn="1"/>
            </p:nvSpPr>
            <p:spPr bwMode="ltGray">
              <a:xfrm rot="-1876771">
                <a:off x="0" y="3363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83410" name="Rectangle 114"/>
              <p:cNvSpPr>
                <a:spLocks noChangeArrowheads="1"/>
              </p:cNvSpPr>
              <p:nvPr userDrawn="1"/>
            </p:nvSpPr>
            <p:spPr bwMode="ltGray">
              <a:xfrm rot="3283992">
                <a:off x="511" y="3478"/>
                <a:ext cx="24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83411" name="Rectangle 115"/>
              <p:cNvSpPr>
                <a:spLocks noChangeArrowheads="1"/>
              </p:cNvSpPr>
              <p:nvPr userDrawn="1"/>
            </p:nvSpPr>
            <p:spPr bwMode="ltGray">
              <a:xfrm rot="3283992">
                <a:off x="35" y="2798"/>
                <a:ext cx="24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83412" name="Rectangle 116"/>
              <p:cNvSpPr>
                <a:spLocks noChangeArrowheads="1"/>
              </p:cNvSpPr>
              <p:nvPr userDrawn="1"/>
            </p:nvSpPr>
            <p:spPr bwMode="ltGray">
              <a:xfrm rot="-1876771">
                <a:off x="700" y="2851"/>
                <a:ext cx="31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83413" name="Rectangle 117"/>
              <p:cNvSpPr>
                <a:spLocks noChangeArrowheads="1"/>
              </p:cNvSpPr>
              <p:nvPr userDrawn="1"/>
            </p:nvSpPr>
            <p:spPr bwMode="ltGray">
              <a:xfrm rot="5908516">
                <a:off x="200" y="3915"/>
                <a:ext cx="138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83414" name="Rectangle 118"/>
              <p:cNvSpPr>
                <a:spLocks noChangeArrowheads="1"/>
              </p:cNvSpPr>
              <p:nvPr userDrawn="1"/>
            </p:nvSpPr>
            <p:spPr bwMode="ltGray">
              <a:xfrm rot="6683973">
                <a:off x="45" y="3915"/>
                <a:ext cx="144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83415" name="Rectangle 119"/>
              <p:cNvSpPr>
                <a:spLocks noChangeArrowheads="1"/>
              </p:cNvSpPr>
              <p:nvPr userDrawn="1"/>
            </p:nvSpPr>
            <p:spPr bwMode="ltGray">
              <a:xfrm rot="5245609">
                <a:off x="361" y="3893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83416" name="Rectangle 120"/>
              <p:cNvSpPr>
                <a:spLocks noChangeArrowheads="1"/>
              </p:cNvSpPr>
              <p:nvPr userDrawn="1"/>
            </p:nvSpPr>
            <p:spPr bwMode="ltGray">
              <a:xfrm rot="4500520">
                <a:off x="522" y="3847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83417" name="Rectangle 121"/>
              <p:cNvSpPr>
                <a:spLocks noChangeArrowheads="1"/>
              </p:cNvSpPr>
              <p:nvPr userDrawn="1"/>
            </p:nvSpPr>
            <p:spPr bwMode="ltGray">
              <a:xfrm rot="3805227">
                <a:off x="670" y="3778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83418" name="Rectangle 122"/>
              <p:cNvSpPr>
                <a:spLocks noChangeArrowheads="1"/>
              </p:cNvSpPr>
              <p:nvPr userDrawn="1"/>
            </p:nvSpPr>
            <p:spPr bwMode="ltGray">
              <a:xfrm rot="3060138">
                <a:off x="813" y="3688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83419" name="Rectangle 123"/>
              <p:cNvSpPr>
                <a:spLocks noChangeArrowheads="1"/>
              </p:cNvSpPr>
              <p:nvPr userDrawn="1"/>
            </p:nvSpPr>
            <p:spPr bwMode="ltGray">
              <a:xfrm rot="2090281">
                <a:off x="938" y="3582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83420" name="Rectangle 124"/>
              <p:cNvSpPr>
                <a:spLocks noChangeArrowheads="1"/>
              </p:cNvSpPr>
              <p:nvPr userDrawn="1"/>
            </p:nvSpPr>
            <p:spPr bwMode="ltGray">
              <a:xfrm rot="-7168347">
                <a:off x="-18" y="2506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83421" name="Rectangle 125"/>
              <p:cNvSpPr>
                <a:spLocks noChangeArrowheads="1"/>
              </p:cNvSpPr>
              <p:nvPr userDrawn="1"/>
            </p:nvSpPr>
            <p:spPr bwMode="ltGray">
              <a:xfrm rot="-6406501">
                <a:off x="136" y="2433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83422" name="Rectangle 126"/>
              <p:cNvSpPr>
                <a:spLocks noChangeArrowheads="1"/>
              </p:cNvSpPr>
              <p:nvPr userDrawn="1"/>
            </p:nvSpPr>
            <p:spPr bwMode="ltGray">
              <a:xfrm rot="-4970620">
                <a:off x="447" y="2364"/>
                <a:ext cx="138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83423" name="Rectangle 127"/>
              <p:cNvSpPr>
                <a:spLocks noChangeArrowheads="1"/>
              </p:cNvSpPr>
              <p:nvPr userDrawn="1"/>
            </p:nvSpPr>
            <p:spPr bwMode="ltGray">
              <a:xfrm rot="-4298502">
                <a:off x="597" y="2360"/>
                <a:ext cx="150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83424" name="Rectangle 128"/>
              <p:cNvSpPr>
                <a:spLocks noChangeArrowheads="1"/>
              </p:cNvSpPr>
              <p:nvPr userDrawn="1"/>
            </p:nvSpPr>
            <p:spPr bwMode="ltGray">
              <a:xfrm rot="-3676305">
                <a:off x="739" y="2386"/>
                <a:ext cx="15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83425" name="Rectangle 129"/>
              <p:cNvSpPr>
                <a:spLocks noChangeArrowheads="1"/>
              </p:cNvSpPr>
              <p:nvPr userDrawn="1"/>
            </p:nvSpPr>
            <p:spPr bwMode="ltGray">
              <a:xfrm rot="-3188616">
                <a:off x="869" y="2430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83426" name="Rectangle 130"/>
              <p:cNvSpPr>
                <a:spLocks noChangeArrowheads="1"/>
              </p:cNvSpPr>
              <p:nvPr userDrawn="1"/>
            </p:nvSpPr>
            <p:spPr bwMode="ltGray">
              <a:xfrm rot="-2610246">
                <a:off x="984" y="2497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83427" name="Rectangle 131"/>
              <p:cNvSpPr>
                <a:spLocks noChangeArrowheads="1"/>
              </p:cNvSpPr>
              <p:nvPr userDrawn="1"/>
            </p:nvSpPr>
            <p:spPr bwMode="ltGray">
              <a:xfrm rot="-2190008">
                <a:off x="1075" y="2585"/>
                <a:ext cx="17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83428" name="Rectangle 132"/>
              <p:cNvSpPr>
                <a:spLocks noChangeArrowheads="1"/>
              </p:cNvSpPr>
              <p:nvPr userDrawn="1"/>
            </p:nvSpPr>
            <p:spPr bwMode="ltGray">
              <a:xfrm rot="-1728558">
                <a:off x="1147" y="2688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83429" name="Rectangle 133"/>
              <p:cNvSpPr>
                <a:spLocks noChangeArrowheads="1"/>
              </p:cNvSpPr>
              <p:nvPr userDrawn="1"/>
            </p:nvSpPr>
            <p:spPr bwMode="ltGray">
              <a:xfrm rot="-1172118">
                <a:off x="1198" y="2805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83430" name="Rectangle 134"/>
              <p:cNvSpPr>
                <a:spLocks noChangeArrowheads="1"/>
              </p:cNvSpPr>
              <p:nvPr userDrawn="1"/>
            </p:nvSpPr>
            <p:spPr bwMode="ltGray">
              <a:xfrm rot="-753845">
                <a:off x="1218" y="2930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83431" name="Rectangle 135"/>
              <p:cNvSpPr>
                <a:spLocks noChangeArrowheads="1"/>
              </p:cNvSpPr>
              <p:nvPr userDrawn="1"/>
            </p:nvSpPr>
            <p:spPr bwMode="ltGray">
              <a:xfrm rot="-287823">
                <a:off x="1213" y="3066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83432" name="Rectangle 136"/>
              <p:cNvSpPr>
                <a:spLocks noChangeArrowheads="1"/>
              </p:cNvSpPr>
              <p:nvPr userDrawn="1"/>
            </p:nvSpPr>
            <p:spPr bwMode="ltGray">
              <a:xfrm rot="696741">
                <a:off x="1126" y="3337"/>
                <a:ext cx="150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83433" name="Rectangle 137"/>
              <p:cNvSpPr>
                <a:spLocks noChangeArrowheads="1"/>
              </p:cNvSpPr>
              <p:nvPr userDrawn="1"/>
            </p:nvSpPr>
            <p:spPr bwMode="ltGray">
              <a:xfrm rot="1529990">
                <a:off x="1041" y="3465"/>
                <a:ext cx="140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83434" name="Freeform 138"/>
              <p:cNvSpPr>
                <a:spLocks/>
              </p:cNvSpPr>
              <p:nvPr userDrawn="1"/>
            </p:nvSpPr>
            <p:spPr bwMode="ltGray">
              <a:xfrm>
                <a:off x="850" y="3136"/>
                <a:ext cx="204" cy="120"/>
              </a:xfrm>
              <a:custGeom>
                <a:avLst/>
                <a:gdLst>
                  <a:gd name="T0" fmla="*/ 168 w 204"/>
                  <a:gd name="T1" fmla="*/ 120 h 120"/>
                  <a:gd name="T2" fmla="*/ 204 w 204"/>
                  <a:gd name="T3" fmla="*/ 12 h 120"/>
                  <a:gd name="T4" fmla="*/ 42 w 204"/>
                  <a:gd name="T5" fmla="*/ 0 h 120"/>
                  <a:gd name="T6" fmla="*/ 0 w 204"/>
                  <a:gd name="T7" fmla="*/ 108 h 120"/>
                  <a:gd name="T8" fmla="*/ 30 w 204"/>
                  <a:gd name="T9" fmla="*/ 114 h 120"/>
                  <a:gd name="T10" fmla="*/ 60 w 204"/>
                  <a:gd name="T11" fmla="*/ 30 h 120"/>
                  <a:gd name="T12" fmla="*/ 102 w 204"/>
                  <a:gd name="T13" fmla="*/ 36 h 120"/>
                  <a:gd name="T14" fmla="*/ 78 w 204"/>
                  <a:gd name="T15" fmla="*/ 108 h 120"/>
                  <a:gd name="T16" fmla="*/ 102 w 204"/>
                  <a:gd name="T17" fmla="*/ 108 h 120"/>
                  <a:gd name="T18" fmla="*/ 132 w 204"/>
                  <a:gd name="T19" fmla="*/ 36 h 120"/>
                  <a:gd name="T20" fmla="*/ 162 w 204"/>
                  <a:gd name="T21" fmla="*/ 36 h 120"/>
                  <a:gd name="T22" fmla="*/ 138 w 204"/>
                  <a:gd name="T23" fmla="*/ 114 h 120"/>
                  <a:gd name="T24" fmla="*/ 168 w 204"/>
                  <a:gd name="T25" fmla="*/ 12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04" h="120">
                    <a:moveTo>
                      <a:pt x="168" y="120"/>
                    </a:moveTo>
                    <a:lnTo>
                      <a:pt x="204" y="12"/>
                    </a:lnTo>
                    <a:lnTo>
                      <a:pt x="42" y="0"/>
                    </a:lnTo>
                    <a:lnTo>
                      <a:pt x="0" y="108"/>
                    </a:lnTo>
                    <a:lnTo>
                      <a:pt x="30" y="114"/>
                    </a:lnTo>
                    <a:lnTo>
                      <a:pt x="60" y="30"/>
                    </a:lnTo>
                    <a:lnTo>
                      <a:pt x="102" y="36"/>
                    </a:lnTo>
                    <a:lnTo>
                      <a:pt x="78" y="108"/>
                    </a:lnTo>
                    <a:lnTo>
                      <a:pt x="102" y="108"/>
                    </a:lnTo>
                    <a:lnTo>
                      <a:pt x="132" y="36"/>
                    </a:lnTo>
                    <a:lnTo>
                      <a:pt x="162" y="36"/>
                    </a:lnTo>
                    <a:lnTo>
                      <a:pt x="138" y="114"/>
                    </a:lnTo>
                    <a:lnTo>
                      <a:pt x="168" y="12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83435" name="Freeform 139"/>
              <p:cNvSpPr>
                <a:spLocks/>
              </p:cNvSpPr>
              <p:nvPr userDrawn="1"/>
            </p:nvSpPr>
            <p:spPr bwMode="ltGray">
              <a:xfrm>
                <a:off x="19" y="2722"/>
                <a:ext cx="90" cy="78"/>
              </a:xfrm>
              <a:custGeom>
                <a:avLst/>
                <a:gdLst>
                  <a:gd name="T0" fmla="*/ 66 w 90"/>
                  <a:gd name="T1" fmla="*/ 36 h 78"/>
                  <a:gd name="T2" fmla="*/ 66 w 90"/>
                  <a:gd name="T3" fmla="*/ 36 h 78"/>
                  <a:gd name="T4" fmla="*/ 18 w 90"/>
                  <a:gd name="T5" fmla="*/ 24 h 78"/>
                  <a:gd name="T6" fmla="*/ 0 w 90"/>
                  <a:gd name="T7" fmla="*/ 30 h 78"/>
                  <a:gd name="T8" fmla="*/ 36 w 90"/>
                  <a:gd name="T9" fmla="*/ 78 h 78"/>
                  <a:gd name="T10" fmla="*/ 48 w 90"/>
                  <a:gd name="T11" fmla="*/ 72 h 78"/>
                  <a:gd name="T12" fmla="*/ 24 w 90"/>
                  <a:gd name="T13" fmla="*/ 36 h 78"/>
                  <a:gd name="T14" fmla="*/ 24 w 90"/>
                  <a:gd name="T15" fmla="*/ 36 h 78"/>
                  <a:gd name="T16" fmla="*/ 72 w 90"/>
                  <a:gd name="T17" fmla="*/ 54 h 78"/>
                  <a:gd name="T18" fmla="*/ 90 w 90"/>
                  <a:gd name="T19" fmla="*/ 42 h 78"/>
                  <a:gd name="T20" fmla="*/ 54 w 90"/>
                  <a:gd name="T21" fmla="*/ 0 h 78"/>
                  <a:gd name="T22" fmla="*/ 42 w 90"/>
                  <a:gd name="T23" fmla="*/ 6 h 78"/>
                  <a:gd name="T24" fmla="*/ 66 w 90"/>
                  <a:gd name="T25" fmla="*/ 36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0" h="78">
                    <a:moveTo>
                      <a:pt x="66" y="36"/>
                    </a:moveTo>
                    <a:lnTo>
                      <a:pt x="66" y="36"/>
                    </a:lnTo>
                    <a:lnTo>
                      <a:pt x="18" y="24"/>
                    </a:lnTo>
                    <a:lnTo>
                      <a:pt x="0" y="30"/>
                    </a:lnTo>
                    <a:lnTo>
                      <a:pt x="36" y="78"/>
                    </a:lnTo>
                    <a:lnTo>
                      <a:pt x="48" y="72"/>
                    </a:lnTo>
                    <a:lnTo>
                      <a:pt x="24" y="36"/>
                    </a:lnTo>
                    <a:lnTo>
                      <a:pt x="24" y="36"/>
                    </a:lnTo>
                    <a:lnTo>
                      <a:pt x="72" y="54"/>
                    </a:lnTo>
                    <a:lnTo>
                      <a:pt x="90" y="42"/>
                    </a:lnTo>
                    <a:lnTo>
                      <a:pt x="54" y="0"/>
                    </a:lnTo>
                    <a:lnTo>
                      <a:pt x="42" y="6"/>
                    </a:lnTo>
                    <a:lnTo>
                      <a:pt x="66" y="36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83436" name="Freeform 140"/>
              <p:cNvSpPr>
                <a:spLocks/>
              </p:cNvSpPr>
              <p:nvPr userDrawn="1"/>
            </p:nvSpPr>
            <p:spPr bwMode="ltGray">
              <a:xfrm>
                <a:off x="97" y="2651"/>
                <a:ext cx="101" cy="89"/>
              </a:xfrm>
              <a:custGeom>
                <a:avLst/>
                <a:gdLst>
                  <a:gd name="T0" fmla="*/ 54 w 101"/>
                  <a:gd name="T1" fmla="*/ 89 h 89"/>
                  <a:gd name="T2" fmla="*/ 65 w 101"/>
                  <a:gd name="T3" fmla="*/ 83 h 89"/>
                  <a:gd name="T4" fmla="*/ 48 w 101"/>
                  <a:gd name="T5" fmla="*/ 35 h 89"/>
                  <a:gd name="T6" fmla="*/ 89 w 101"/>
                  <a:gd name="T7" fmla="*/ 65 h 89"/>
                  <a:gd name="T8" fmla="*/ 101 w 101"/>
                  <a:gd name="T9" fmla="*/ 59 h 89"/>
                  <a:gd name="T10" fmla="*/ 83 w 101"/>
                  <a:gd name="T11" fmla="*/ 0 h 89"/>
                  <a:gd name="T12" fmla="*/ 71 w 101"/>
                  <a:gd name="T13" fmla="*/ 12 h 89"/>
                  <a:gd name="T14" fmla="*/ 83 w 101"/>
                  <a:gd name="T15" fmla="*/ 41 h 89"/>
                  <a:gd name="T16" fmla="*/ 48 w 101"/>
                  <a:gd name="T17" fmla="*/ 23 h 89"/>
                  <a:gd name="T18" fmla="*/ 36 w 101"/>
                  <a:gd name="T19" fmla="*/ 29 h 89"/>
                  <a:gd name="T20" fmla="*/ 45 w 101"/>
                  <a:gd name="T21" fmla="*/ 68 h 89"/>
                  <a:gd name="T22" fmla="*/ 18 w 101"/>
                  <a:gd name="T23" fmla="*/ 41 h 89"/>
                  <a:gd name="T24" fmla="*/ 0 w 101"/>
                  <a:gd name="T25" fmla="*/ 53 h 89"/>
                  <a:gd name="T26" fmla="*/ 54 w 101"/>
                  <a:gd name="T27" fmla="*/ 89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1" h="89">
                    <a:moveTo>
                      <a:pt x="54" y="89"/>
                    </a:moveTo>
                    <a:lnTo>
                      <a:pt x="65" y="83"/>
                    </a:lnTo>
                    <a:lnTo>
                      <a:pt x="48" y="35"/>
                    </a:lnTo>
                    <a:lnTo>
                      <a:pt x="89" y="65"/>
                    </a:lnTo>
                    <a:lnTo>
                      <a:pt x="101" y="59"/>
                    </a:lnTo>
                    <a:lnTo>
                      <a:pt x="83" y="0"/>
                    </a:lnTo>
                    <a:lnTo>
                      <a:pt x="71" y="12"/>
                    </a:lnTo>
                    <a:lnTo>
                      <a:pt x="83" y="41"/>
                    </a:lnTo>
                    <a:lnTo>
                      <a:pt x="48" y="23"/>
                    </a:lnTo>
                    <a:lnTo>
                      <a:pt x="36" y="29"/>
                    </a:lnTo>
                    <a:lnTo>
                      <a:pt x="45" y="68"/>
                    </a:lnTo>
                    <a:lnTo>
                      <a:pt x="18" y="41"/>
                    </a:lnTo>
                    <a:lnTo>
                      <a:pt x="0" y="53"/>
                    </a:lnTo>
                    <a:lnTo>
                      <a:pt x="54" y="89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83437" name="Freeform 141"/>
              <p:cNvSpPr>
                <a:spLocks/>
              </p:cNvSpPr>
              <p:nvPr userDrawn="1"/>
            </p:nvSpPr>
            <p:spPr bwMode="ltGray">
              <a:xfrm>
                <a:off x="677" y="3502"/>
                <a:ext cx="83" cy="78"/>
              </a:xfrm>
              <a:custGeom>
                <a:avLst/>
                <a:gdLst>
                  <a:gd name="T0" fmla="*/ 36 w 83"/>
                  <a:gd name="T1" fmla="*/ 78 h 78"/>
                  <a:gd name="T2" fmla="*/ 83 w 83"/>
                  <a:gd name="T3" fmla="*/ 48 h 78"/>
                  <a:gd name="T4" fmla="*/ 54 w 83"/>
                  <a:gd name="T5" fmla="*/ 0 h 78"/>
                  <a:gd name="T6" fmla="*/ 0 w 83"/>
                  <a:gd name="T7" fmla="*/ 30 h 78"/>
                  <a:gd name="T8" fmla="*/ 6 w 83"/>
                  <a:gd name="T9" fmla="*/ 36 h 78"/>
                  <a:gd name="T10" fmla="*/ 42 w 83"/>
                  <a:gd name="T11" fmla="*/ 18 h 78"/>
                  <a:gd name="T12" fmla="*/ 54 w 83"/>
                  <a:gd name="T13" fmla="*/ 30 h 78"/>
                  <a:gd name="T14" fmla="*/ 24 w 83"/>
                  <a:gd name="T15" fmla="*/ 48 h 78"/>
                  <a:gd name="T16" fmla="*/ 30 w 83"/>
                  <a:gd name="T17" fmla="*/ 54 h 78"/>
                  <a:gd name="T18" fmla="*/ 60 w 83"/>
                  <a:gd name="T19" fmla="*/ 36 h 78"/>
                  <a:gd name="T20" fmla="*/ 66 w 83"/>
                  <a:gd name="T21" fmla="*/ 48 h 78"/>
                  <a:gd name="T22" fmla="*/ 30 w 83"/>
                  <a:gd name="T23" fmla="*/ 66 h 78"/>
                  <a:gd name="T24" fmla="*/ 36 w 83"/>
                  <a:gd name="T25" fmla="*/ 78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3" h="78">
                    <a:moveTo>
                      <a:pt x="36" y="78"/>
                    </a:moveTo>
                    <a:lnTo>
                      <a:pt x="83" y="48"/>
                    </a:lnTo>
                    <a:lnTo>
                      <a:pt x="54" y="0"/>
                    </a:lnTo>
                    <a:lnTo>
                      <a:pt x="0" y="30"/>
                    </a:lnTo>
                    <a:lnTo>
                      <a:pt x="6" y="36"/>
                    </a:lnTo>
                    <a:lnTo>
                      <a:pt x="42" y="18"/>
                    </a:lnTo>
                    <a:lnTo>
                      <a:pt x="54" y="30"/>
                    </a:lnTo>
                    <a:lnTo>
                      <a:pt x="24" y="48"/>
                    </a:lnTo>
                    <a:lnTo>
                      <a:pt x="30" y="54"/>
                    </a:lnTo>
                    <a:lnTo>
                      <a:pt x="60" y="36"/>
                    </a:lnTo>
                    <a:lnTo>
                      <a:pt x="66" y="48"/>
                    </a:lnTo>
                    <a:lnTo>
                      <a:pt x="30" y="66"/>
                    </a:lnTo>
                    <a:lnTo>
                      <a:pt x="36" y="7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83438" name="Freeform 142"/>
              <p:cNvSpPr>
                <a:spLocks/>
              </p:cNvSpPr>
              <p:nvPr userDrawn="1"/>
            </p:nvSpPr>
            <p:spPr bwMode="ltGray">
              <a:xfrm>
                <a:off x="940" y="2782"/>
                <a:ext cx="90" cy="72"/>
              </a:xfrm>
              <a:custGeom>
                <a:avLst/>
                <a:gdLst>
                  <a:gd name="T0" fmla="*/ 90 w 90"/>
                  <a:gd name="T1" fmla="*/ 30 h 72"/>
                  <a:gd name="T2" fmla="*/ 66 w 90"/>
                  <a:gd name="T3" fmla="*/ 0 h 72"/>
                  <a:gd name="T4" fmla="*/ 0 w 90"/>
                  <a:gd name="T5" fmla="*/ 36 h 72"/>
                  <a:gd name="T6" fmla="*/ 24 w 90"/>
                  <a:gd name="T7" fmla="*/ 72 h 72"/>
                  <a:gd name="T8" fmla="*/ 36 w 90"/>
                  <a:gd name="T9" fmla="*/ 66 h 72"/>
                  <a:gd name="T10" fmla="*/ 18 w 90"/>
                  <a:gd name="T11" fmla="*/ 42 h 72"/>
                  <a:gd name="T12" fmla="*/ 36 w 90"/>
                  <a:gd name="T13" fmla="*/ 30 h 72"/>
                  <a:gd name="T14" fmla="*/ 54 w 90"/>
                  <a:gd name="T15" fmla="*/ 54 h 72"/>
                  <a:gd name="T16" fmla="*/ 60 w 90"/>
                  <a:gd name="T17" fmla="*/ 48 h 72"/>
                  <a:gd name="T18" fmla="*/ 48 w 90"/>
                  <a:gd name="T19" fmla="*/ 24 h 72"/>
                  <a:gd name="T20" fmla="*/ 60 w 90"/>
                  <a:gd name="T21" fmla="*/ 12 h 72"/>
                  <a:gd name="T22" fmla="*/ 78 w 90"/>
                  <a:gd name="T23" fmla="*/ 42 h 72"/>
                  <a:gd name="T24" fmla="*/ 90 w 90"/>
                  <a:gd name="T25" fmla="*/ 30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0" h="72">
                    <a:moveTo>
                      <a:pt x="90" y="30"/>
                    </a:moveTo>
                    <a:lnTo>
                      <a:pt x="66" y="0"/>
                    </a:lnTo>
                    <a:lnTo>
                      <a:pt x="0" y="36"/>
                    </a:lnTo>
                    <a:lnTo>
                      <a:pt x="24" y="72"/>
                    </a:lnTo>
                    <a:lnTo>
                      <a:pt x="36" y="66"/>
                    </a:lnTo>
                    <a:lnTo>
                      <a:pt x="18" y="42"/>
                    </a:lnTo>
                    <a:lnTo>
                      <a:pt x="36" y="30"/>
                    </a:lnTo>
                    <a:lnTo>
                      <a:pt x="54" y="54"/>
                    </a:lnTo>
                    <a:lnTo>
                      <a:pt x="60" y="48"/>
                    </a:lnTo>
                    <a:lnTo>
                      <a:pt x="48" y="24"/>
                    </a:lnTo>
                    <a:lnTo>
                      <a:pt x="60" y="12"/>
                    </a:lnTo>
                    <a:lnTo>
                      <a:pt x="78" y="42"/>
                    </a:lnTo>
                    <a:lnTo>
                      <a:pt x="90" y="3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83439" name="Freeform 143"/>
              <p:cNvSpPr>
                <a:spLocks/>
              </p:cNvSpPr>
              <p:nvPr userDrawn="1"/>
            </p:nvSpPr>
            <p:spPr bwMode="ltGray">
              <a:xfrm>
                <a:off x="898" y="2716"/>
                <a:ext cx="90" cy="84"/>
              </a:xfrm>
              <a:custGeom>
                <a:avLst/>
                <a:gdLst>
                  <a:gd name="T0" fmla="*/ 42 w 90"/>
                  <a:gd name="T1" fmla="*/ 60 h 84"/>
                  <a:gd name="T2" fmla="*/ 42 w 90"/>
                  <a:gd name="T3" fmla="*/ 60 h 84"/>
                  <a:gd name="T4" fmla="*/ 72 w 90"/>
                  <a:gd name="T5" fmla="*/ 12 h 84"/>
                  <a:gd name="T6" fmla="*/ 66 w 90"/>
                  <a:gd name="T7" fmla="*/ 0 h 84"/>
                  <a:gd name="T8" fmla="*/ 0 w 90"/>
                  <a:gd name="T9" fmla="*/ 42 h 84"/>
                  <a:gd name="T10" fmla="*/ 6 w 90"/>
                  <a:gd name="T11" fmla="*/ 54 h 84"/>
                  <a:gd name="T12" fmla="*/ 54 w 90"/>
                  <a:gd name="T13" fmla="*/ 24 h 84"/>
                  <a:gd name="T14" fmla="*/ 54 w 90"/>
                  <a:gd name="T15" fmla="*/ 24 h 84"/>
                  <a:gd name="T16" fmla="*/ 18 w 90"/>
                  <a:gd name="T17" fmla="*/ 72 h 84"/>
                  <a:gd name="T18" fmla="*/ 24 w 90"/>
                  <a:gd name="T19" fmla="*/ 84 h 84"/>
                  <a:gd name="T20" fmla="*/ 90 w 90"/>
                  <a:gd name="T21" fmla="*/ 42 h 84"/>
                  <a:gd name="T22" fmla="*/ 84 w 90"/>
                  <a:gd name="T23" fmla="*/ 30 h 84"/>
                  <a:gd name="T24" fmla="*/ 42 w 90"/>
                  <a:gd name="T25" fmla="*/ 60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0" h="84">
                    <a:moveTo>
                      <a:pt x="42" y="60"/>
                    </a:moveTo>
                    <a:lnTo>
                      <a:pt x="42" y="60"/>
                    </a:lnTo>
                    <a:lnTo>
                      <a:pt x="72" y="12"/>
                    </a:lnTo>
                    <a:lnTo>
                      <a:pt x="66" y="0"/>
                    </a:lnTo>
                    <a:lnTo>
                      <a:pt x="0" y="42"/>
                    </a:lnTo>
                    <a:lnTo>
                      <a:pt x="6" y="54"/>
                    </a:lnTo>
                    <a:lnTo>
                      <a:pt x="54" y="24"/>
                    </a:lnTo>
                    <a:lnTo>
                      <a:pt x="54" y="24"/>
                    </a:lnTo>
                    <a:lnTo>
                      <a:pt x="18" y="72"/>
                    </a:lnTo>
                    <a:lnTo>
                      <a:pt x="24" y="84"/>
                    </a:lnTo>
                    <a:lnTo>
                      <a:pt x="90" y="42"/>
                    </a:lnTo>
                    <a:lnTo>
                      <a:pt x="84" y="30"/>
                    </a:lnTo>
                    <a:lnTo>
                      <a:pt x="42" y="6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83440" name="Freeform 144"/>
              <p:cNvSpPr>
                <a:spLocks/>
              </p:cNvSpPr>
              <p:nvPr userDrawn="1"/>
            </p:nvSpPr>
            <p:spPr bwMode="ltGray">
              <a:xfrm>
                <a:off x="7" y="3837"/>
                <a:ext cx="6" cy="12"/>
              </a:xfrm>
              <a:custGeom>
                <a:avLst/>
                <a:gdLst>
                  <a:gd name="T0" fmla="*/ 6 w 6"/>
                  <a:gd name="T1" fmla="*/ 0 h 12"/>
                  <a:gd name="T2" fmla="*/ 6 w 6"/>
                  <a:gd name="T3" fmla="*/ 0 h 12"/>
                  <a:gd name="T4" fmla="*/ 0 w 6"/>
                  <a:gd name="T5" fmla="*/ 0 h 12"/>
                  <a:gd name="T6" fmla="*/ 0 w 6"/>
                  <a:gd name="T7" fmla="*/ 0 h 12"/>
                  <a:gd name="T8" fmla="*/ 0 w 6"/>
                  <a:gd name="T9" fmla="*/ 12 h 12"/>
                  <a:gd name="T10" fmla="*/ 6 w 6"/>
                  <a:gd name="T11" fmla="*/ 0 h 12"/>
                  <a:gd name="T12" fmla="*/ 6 w 6"/>
                  <a:gd name="T1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12">
                    <a:moveTo>
                      <a:pt x="6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83441" name="Freeform 145"/>
              <p:cNvSpPr>
                <a:spLocks/>
              </p:cNvSpPr>
              <p:nvPr userDrawn="1"/>
            </p:nvSpPr>
            <p:spPr bwMode="ltGray">
              <a:xfrm>
                <a:off x="7" y="2555"/>
                <a:ext cx="30" cy="48"/>
              </a:xfrm>
              <a:custGeom>
                <a:avLst/>
                <a:gdLst>
                  <a:gd name="T0" fmla="*/ 18 w 30"/>
                  <a:gd name="T1" fmla="*/ 48 h 48"/>
                  <a:gd name="T2" fmla="*/ 18 w 30"/>
                  <a:gd name="T3" fmla="*/ 48 h 48"/>
                  <a:gd name="T4" fmla="*/ 30 w 30"/>
                  <a:gd name="T5" fmla="*/ 42 h 48"/>
                  <a:gd name="T6" fmla="*/ 0 w 30"/>
                  <a:gd name="T7" fmla="*/ 0 h 48"/>
                  <a:gd name="T8" fmla="*/ 0 w 30"/>
                  <a:gd name="T9" fmla="*/ 24 h 48"/>
                  <a:gd name="T10" fmla="*/ 18 w 30"/>
                  <a:gd name="T11" fmla="*/ 48 h 48"/>
                  <a:gd name="T12" fmla="*/ 18 w 30"/>
                  <a:gd name="T13" fmla="*/ 4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48">
                    <a:moveTo>
                      <a:pt x="18" y="48"/>
                    </a:moveTo>
                    <a:lnTo>
                      <a:pt x="18" y="48"/>
                    </a:lnTo>
                    <a:lnTo>
                      <a:pt x="30" y="42"/>
                    </a:lnTo>
                    <a:lnTo>
                      <a:pt x="0" y="0"/>
                    </a:lnTo>
                    <a:lnTo>
                      <a:pt x="0" y="24"/>
                    </a:lnTo>
                    <a:lnTo>
                      <a:pt x="18" y="48"/>
                    </a:lnTo>
                    <a:lnTo>
                      <a:pt x="18" y="4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83442" name="Freeform 146"/>
              <p:cNvSpPr>
                <a:spLocks/>
              </p:cNvSpPr>
              <p:nvPr userDrawn="1"/>
            </p:nvSpPr>
            <p:spPr bwMode="ltGray">
              <a:xfrm>
                <a:off x="7" y="3843"/>
                <a:ext cx="36" cy="66"/>
              </a:xfrm>
              <a:custGeom>
                <a:avLst/>
                <a:gdLst>
                  <a:gd name="T0" fmla="*/ 36 w 36"/>
                  <a:gd name="T1" fmla="*/ 0 h 66"/>
                  <a:gd name="T2" fmla="*/ 24 w 36"/>
                  <a:gd name="T3" fmla="*/ 0 h 66"/>
                  <a:gd name="T4" fmla="*/ 24 w 36"/>
                  <a:gd name="T5" fmla="*/ 0 h 66"/>
                  <a:gd name="T6" fmla="*/ 0 w 36"/>
                  <a:gd name="T7" fmla="*/ 36 h 66"/>
                  <a:gd name="T8" fmla="*/ 0 w 36"/>
                  <a:gd name="T9" fmla="*/ 66 h 66"/>
                  <a:gd name="T10" fmla="*/ 36 w 36"/>
                  <a:gd name="T11" fmla="*/ 0 h 66"/>
                  <a:gd name="T12" fmla="*/ 36 w 36"/>
                  <a:gd name="T13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" h="66">
                    <a:moveTo>
                      <a:pt x="36" y="0"/>
                    </a:moveTo>
                    <a:lnTo>
                      <a:pt x="24" y="0"/>
                    </a:lnTo>
                    <a:lnTo>
                      <a:pt x="24" y="0"/>
                    </a:lnTo>
                    <a:lnTo>
                      <a:pt x="0" y="36"/>
                    </a:lnTo>
                    <a:lnTo>
                      <a:pt x="0" y="66"/>
                    </a:lnTo>
                    <a:lnTo>
                      <a:pt x="36" y="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83443" name="Rectangle 147"/>
              <p:cNvSpPr>
                <a:spLocks noChangeArrowheads="1"/>
              </p:cNvSpPr>
              <p:nvPr userDrawn="1"/>
            </p:nvSpPr>
            <p:spPr bwMode="ltGray">
              <a:xfrm rot="244926">
                <a:off x="1177" y="3201"/>
                <a:ext cx="16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83444" name="Rectangle 148"/>
              <p:cNvSpPr>
                <a:spLocks noChangeArrowheads="1"/>
              </p:cNvSpPr>
              <p:nvPr userDrawn="1"/>
            </p:nvSpPr>
            <p:spPr bwMode="ltGray">
              <a:xfrm rot="-5598588">
                <a:off x="290" y="2386"/>
                <a:ext cx="138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83445" name="Freeform 149"/>
              <p:cNvSpPr>
                <a:spLocks/>
              </p:cNvSpPr>
              <p:nvPr userDrawn="1"/>
            </p:nvSpPr>
            <p:spPr bwMode="ltGray">
              <a:xfrm>
                <a:off x="139" y="3573"/>
                <a:ext cx="144" cy="154"/>
              </a:xfrm>
              <a:custGeom>
                <a:avLst/>
                <a:gdLst>
                  <a:gd name="T0" fmla="*/ 0 w 144"/>
                  <a:gd name="T1" fmla="*/ 102 h 154"/>
                  <a:gd name="T2" fmla="*/ 59 w 144"/>
                  <a:gd name="T3" fmla="*/ 154 h 154"/>
                  <a:gd name="T4" fmla="*/ 117 w 144"/>
                  <a:gd name="T5" fmla="*/ 120 h 154"/>
                  <a:gd name="T6" fmla="*/ 62 w 144"/>
                  <a:gd name="T7" fmla="*/ 55 h 154"/>
                  <a:gd name="T8" fmla="*/ 104 w 144"/>
                  <a:gd name="T9" fmla="*/ 34 h 154"/>
                  <a:gd name="T10" fmla="*/ 117 w 144"/>
                  <a:gd name="T11" fmla="*/ 53 h 154"/>
                  <a:gd name="T12" fmla="*/ 141 w 144"/>
                  <a:gd name="T13" fmla="*/ 47 h 154"/>
                  <a:gd name="T14" fmla="*/ 97 w 144"/>
                  <a:gd name="T15" fmla="*/ 2 h 154"/>
                  <a:gd name="T16" fmla="*/ 36 w 144"/>
                  <a:gd name="T17" fmla="*/ 33 h 154"/>
                  <a:gd name="T18" fmla="*/ 90 w 144"/>
                  <a:gd name="T19" fmla="*/ 107 h 154"/>
                  <a:gd name="T20" fmla="*/ 28 w 144"/>
                  <a:gd name="T21" fmla="*/ 101 h 154"/>
                  <a:gd name="T22" fmla="*/ 0 w 144"/>
                  <a:gd name="T23" fmla="*/ 102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44" h="154">
                    <a:moveTo>
                      <a:pt x="0" y="102"/>
                    </a:moveTo>
                    <a:cubicBezTo>
                      <a:pt x="6" y="140"/>
                      <a:pt x="25" y="154"/>
                      <a:pt x="59" y="154"/>
                    </a:cubicBezTo>
                    <a:cubicBezTo>
                      <a:pt x="111" y="152"/>
                      <a:pt x="106" y="130"/>
                      <a:pt x="117" y="120"/>
                    </a:cubicBezTo>
                    <a:cubicBezTo>
                      <a:pt x="119" y="61"/>
                      <a:pt x="84" y="84"/>
                      <a:pt x="62" y="55"/>
                    </a:cubicBezTo>
                    <a:cubicBezTo>
                      <a:pt x="59" y="42"/>
                      <a:pt x="78" y="11"/>
                      <a:pt x="104" y="34"/>
                    </a:cubicBezTo>
                    <a:cubicBezTo>
                      <a:pt x="108" y="41"/>
                      <a:pt x="111" y="51"/>
                      <a:pt x="117" y="53"/>
                    </a:cubicBezTo>
                    <a:cubicBezTo>
                      <a:pt x="123" y="55"/>
                      <a:pt x="144" y="55"/>
                      <a:pt x="141" y="47"/>
                    </a:cubicBezTo>
                    <a:cubicBezTo>
                      <a:pt x="138" y="39"/>
                      <a:pt x="126" y="5"/>
                      <a:pt x="97" y="2"/>
                    </a:cubicBezTo>
                    <a:cubicBezTo>
                      <a:pt x="77" y="0"/>
                      <a:pt x="48" y="0"/>
                      <a:pt x="36" y="33"/>
                    </a:cubicBezTo>
                    <a:cubicBezTo>
                      <a:pt x="15" y="89"/>
                      <a:pt x="83" y="79"/>
                      <a:pt x="90" y="107"/>
                    </a:cubicBezTo>
                    <a:cubicBezTo>
                      <a:pt x="96" y="130"/>
                      <a:pt x="34" y="147"/>
                      <a:pt x="28" y="101"/>
                    </a:cubicBezTo>
                    <a:cubicBezTo>
                      <a:pt x="12" y="104"/>
                      <a:pt x="15" y="98"/>
                      <a:pt x="0" y="102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83446" name="Freeform 150"/>
              <p:cNvSpPr>
                <a:spLocks/>
              </p:cNvSpPr>
              <p:nvPr userDrawn="1"/>
            </p:nvSpPr>
            <p:spPr bwMode="ltGray">
              <a:xfrm rot="-2857037">
                <a:off x="619" y="3550"/>
                <a:ext cx="68" cy="69"/>
              </a:xfrm>
              <a:custGeom>
                <a:avLst/>
                <a:gdLst>
                  <a:gd name="T0" fmla="*/ 0 w 144"/>
                  <a:gd name="T1" fmla="*/ 102 h 154"/>
                  <a:gd name="T2" fmla="*/ 59 w 144"/>
                  <a:gd name="T3" fmla="*/ 154 h 154"/>
                  <a:gd name="T4" fmla="*/ 117 w 144"/>
                  <a:gd name="T5" fmla="*/ 120 h 154"/>
                  <a:gd name="T6" fmla="*/ 62 w 144"/>
                  <a:gd name="T7" fmla="*/ 55 h 154"/>
                  <a:gd name="T8" fmla="*/ 104 w 144"/>
                  <a:gd name="T9" fmla="*/ 34 h 154"/>
                  <a:gd name="T10" fmla="*/ 117 w 144"/>
                  <a:gd name="T11" fmla="*/ 53 h 154"/>
                  <a:gd name="T12" fmla="*/ 141 w 144"/>
                  <a:gd name="T13" fmla="*/ 47 h 154"/>
                  <a:gd name="T14" fmla="*/ 97 w 144"/>
                  <a:gd name="T15" fmla="*/ 2 h 154"/>
                  <a:gd name="T16" fmla="*/ 36 w 144"/>
                  <a:gd name="T17" fmla="*/ 33 h 154"/>
                  <a:gd name="T18" fmla="*/ 90 w 144"/>
                  <a:gd name="T19" fmla="*/ 107 h 154"/>
                  <a:gd name="T20" fmla="*/ 28 w 144"/>
                  <a:gd name="T21" fmla="*/ 101 h 154"/>
                  <a:gd name="T22" fmla="*/ 0 w 144"/>
                  <a:gd name="T23" fmla="*/ 102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44" h="154">
                    <a:moveTo>
                      <a:pt x="0" y="102"/>
                    </a:moveTo>
                    <a:cubicBezTo>
                      <a:pt x="6" y="140"/>
                      <a:pt x="25" y="154"/>
                      <a:pt x="59" y="154"/>
                    </a:cubicBezTo>
                    <a:cubicBezTo>
                      <a:pt x="111" y="152"/>
                      <a:pt x="106" y="130"/>
                      <a:pt x="117" y="120"/>
                    </a:cubicBezTo>
                    <a:cubicBezTo>
                      <a:pt x="113" y="47"/>
                      <a:pt x="84" y="84"/>
                      <a:pt x="62" y="55"/>
                    </a:cubicBezTo>
                    <a:cubicBezTo>
                      <a:pt x="59" y="42"/>
                      <a:pt x="78" y="11"/>
                      <a:pt x="104" y="34"/>
                    </a:cubicBezTo>
                    <a:cubicBezTo>
                      <a:pt x="108" y="41"/>
                      <a:pt x="111" y="51"/>
                      <a:pt x="117" y="53"/>
                    </a:cubicBezTo>
                    <a:cubicBezTo>
                      <a:pt x="123" y="55"/>
                      <a:pt x="144" y="55"/>
                      <a:pt x="141" y="47"/>
                    </a:cubicBezTo>
                    <a:cubicBezTo>
                      <a:pt x="138" y="39"/>
                      <a:pt x="126" y="5"/>
                      <a:pt x="97" y="2"/>
                    </a:cubicBezTo>
                    <a:cubicBezTo>
                      <a:pt x="77" y="0"/>
                      <a:pt x="48" y="0"/>
                      <a:pt x="36" y="33"/>
                    </a:cubicBezTo>
                    <a:cubicBezTo>
                      <a:pt x="15" y="89"/>
                      <a:pt x="83" y="79"/>
                      <a:pt x="90" y="107"/>
                    </a:cubicBezTo>
                    <a:cubicBezTo>
                      <a:pt x="96" y="130"/>
                      <a:pt x="34" y="147"/>
                      <a:pt x="28" y="101"/>
                    </a:cubicBezTo>
                    <a:cubicBezTo>
                      <a:pt x="12" y="104"/>
                      <a:pt x="15" y="98"/>
                      <a:pt x="0" y="102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83447" name="Freeform 151"/>
              <p:cNvSpPr>
                <a:spLocks/>
              </p:cNvSpPr>
              <p:nvPr userDrawn="1"/>
            </p:nvSpPr>
            <p:spPr bwMode="ltGray">
              <a:xfrm>
                <a:off x="235" y="2503"/>
                <a:ext cx="348" cy="1272"/>
              </a:xfrm>
              <a:custGeom>
                <a:avLst/>
                <a:gdLst>
                  <a:gd name="T0" fmla="*/ 0 w 348"/>
                  <a:gd name="T1" fmla="*/ 0 h 1272"/>
                  <a:gd name="T2" fmla="*/ 287 w 348"/>
                  <a:gd name="T3" fmla="*/ 582 h 1272"/>
                  <a:gd name="T4" fmla="*/ 348 w 348"/>
                  <a:gd name="T5" fmla="*/ 1272 h 1272"/>
                  <a:gd name="T6" fmla="*/ 54 w 348"/>
                  <a:gd name="T7" fmla="*/ 676 h 1272"/>
                  <a:gd name="T8" fmla="*/ 0 w 348"/>
                  <a:gd name="T9" fmla="*/ 0 h 1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8" h="1272">
                    <a:moveTo>
                      <a:pt x="0" y="0"/>
                    </a:moveTo>
                    <a:lnTo>
                      <a:pt x="287" y="582"/>
                    </a:lnTo>
                    <a:lnTo>
                      <a:pt x="348" y="1272"/>
                    </a:lnTo>
                    <a:lnTo>
                      <a:pt x="54" y="676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96863"/>
                      <a:invGamma/>
                    </a:schemeClr>
                  </a:gs>
                </a:gsLst>
                <a:lin ang="189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83448" name="Oval 152"/>
              <p:cNvSpPr>
                <a:spLocks noChangeArrowheads="1"/>
              </p:cNvSpPr>
              <p:nvPr userDrawn="1"/>
            </p:nvSpPr>
            <p:spPr bwMode="ltGray">
              <a:xfrm rot="-1684349">
                <a:off x="296" y="3047"/>
                <a:ext cx="221" cy="174"/>
              </a:xfrm>
              <a:prstGeom prst="ellipse">
                <a:avLst/>
              </a:prstGeom>
              <a:gradFill rotWithShape="0">
                <a:gsLst>
                  <a:gs pos="0">
                    <a:schemeClr val="bg2">
                      <a:gamma/>
                      <a:shade val="90980"/>
                      <a:invGamma/>
                    </a:schemeClr>
                  </a:gs>
                  <a:gs pos="50000">
                    <a:schemeClr val="bg2"/>
                  </a:gs>
                  <a:gs pos="100000">
                    <a:schemeClr val="bg2">
                      <a:gamma/>
                      <a:shade val="90980"/>
                      <a:invGamma/>
                    </a:schemeClr>
                  </a:gs>
                </a:gsLst>
                <a:lin ang="189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183449" name="Rectangle 153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68475"/>
            <a:ext cx="7772400" cy="1736725"/>
          </a:xfrm>
        </p:spPr>
        <p:txBody>
          <a:bodyPr anchor="b" anchorCtr="1"/>
          <a:lstStyle>
            <a:lvl1pPr>
              <a:defRPr sz="5400"/>
            </a:lvl1pPr>
          </a:lstStyle>
          <a:p>
            <a:pPr lvl="0"/>
            <a:r>
              <a:rPr lang="ru-RU" noProof="0" smtClean="0"/>
              <a:t>Образец заголовка</a:t>
            </a:r>
          </a:p>
        </p:txBody>
      </p:sp>
      <p:sp>
        <p:nvSpPr>
          <p:cNvPr id="183450" name="Rectangle 154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Arial" charset="0"/>
              <a:buNone/>
              <a:defRPr/>
            </a:lvl1pPr>
          </a:lstStyle>
          <a:p>
            <a:pPr lvl="0"/>
            <a:r>
              <a:rPr lang="ru-RU" noProof="0" smtClean="0"/>
              <a:t>Образец подзаголовка</a:t>
            </a:r>
          </a:p>
        </p:txBody>
      </p:sp>
      <p:sp>
        <p:nvSpPr>
          <p:cNvPr id="183451" name="Rectangle 155"/>
          <p:cNvSpPr>
            <a:spLocks noGrp="1" noChangeArrowheads="1"/>
          </p:cNvSpPr>
          <p:nvPr>
            <p:ph type="dt" sz="quarter" idx="2"/>
          </p:nvPr>
        </p:nvSpPr>
        <p:spPr>
          <a:xfrm>
            <a:off x="304800" y="6248400"/>
            <a:ext cx="2286000" cy="457200"/>
          </a:xfrm>
        </p:spPr>
        <p:txBody>
          <a:bodyPr/>
          <a:lstStyle>
            <a:lvl1pPr>
              <a:defRPr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183452" name="Rectangle 156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183453" name="Rectangle 157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248400"/>
            <a:ext cx="2286000" cy="457200"/>
          </a:xfrm>
        </p:spPr>
        <p:txBody>
          <a:bodyPr/>
          <a:lstStyle>
            <a:lvl1pPr>
              <a:defRPr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fld id="{5DF3C4C4-A581-4070-961C-036B7442488C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188237-ECF0-451A-B948-004DDA833053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74639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07188" y="228600"/>
            <a:ext cx="2135187" cy="58705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01625" y="228600"/>
            <a:ext cx="6253163" cy="58705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0BA071-7F84-4DCE-93B0-3DD0BD06161F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51439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4075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01625" y="1600200"/>
            <a:ext cx="4194175" cy="44989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194175" cy="44989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301625" y="6245225"/>
            <a:ext cx="2289175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289175" cy="476250"/>
          </a:xfrm>
        </p:spPr>
        <p:txBody>
          <a:bodyPr/>
          <a:lstStyle>
            <a:lvl1pPr>
              <a:defRPr/>
            </a:lvl1pPr>
          </a:lstStyle>
          <a:p>
            <a:fld id="{B9FFDBCA-C083-4B5E-B12B-36A796C9467C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84688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301625" y="228600"/>
            <a:ext cx="854075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301625" y="1600200"/>
            <a:ext cx="4194175" cy="2173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194175" cy="2173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301625" y="3925888"/>
            <a:ext cx="4194175" cy="21732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8200" y="3925888"/>
            <a:ext cx="4194175" cy="21732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301625" y="6245225"/>
            <a:ext cx="2289175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289175" cy="476250"/>
          </a:xfrm>
        </p:spPr>
        <p:txBody>
          <a:bodyPr/>
          <a:lstStyle>
            <a:lvl1pPr>
              <a:defRPr/>
            </a:lvl1pPr>
          </a:lstStyle>
          <a:p>
            <a:fld id="{0C280A06-157F-4FAA-A17C-7594792D9664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11437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4075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301625" y="1600200"/>
            <a:ext cx="4194175" cy="44989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194175" cy="44989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301625" y="6245225"/>
            <a:ext cx="2289175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289175" cy="476250"/>
          </a:xfrm>
        </p:spPr>
        <p:txBody>
          <a:bodyPr/>
          <a:lstStyle>
            <a:lvl1pPr>
              <a:defRPr/>
            </a:lvl1pPr>
          </a:lstStyle>
          <a:p>
            <a:fld id="{CDBB3460-9D1B-4FDE-A292-7029CDC78741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96077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A55FBB-9650-4418-8136-6D4EE8C5C439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87666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D995BD-688C-4BD2-A2C8-4A30CE23D215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70237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01625" y="1600200"/>
            <a:ext cx="4194175" cy="44989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194175" cy="44989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2AD642-D630-4D55-9AC4-BEC58DD320BB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94834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5B04DF-0E15-4520-8FBA-E4F01822503C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31336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91BB94-479D-423E-9AD5-3DA69BC6B95D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97695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306CD5-E8DB-4B0D-ACEB-4E979F22223C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01400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356D81-5451-4C32-85CA-353057F8A5B5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71073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E0564E-A04C-4DE6-B5D9-77E98BF5F14F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63204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shade val="90980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2274" name="Group 2"/>
          <p:cNvGrpSpPr>
            <a:grpSpLocks/>
          </p:cNvGrpSpPr>
          <p:nvPr/>
        </p:nvGrpSpPr>
        <p:grpSpPr bwMode="auto">
          <a:xfrm>
            <a:off x="0" y="1422400"/>
            <a:ext cx="9147175" cy="5435600"/>
            <a:chOff x="0" y="896"/>
            <a:chExt cx="5762" cy="3424"/>
          </a:xfrm>
        </p:grpSpPr>
        <p:grpSp>
          <p:nvGrpSpPr>
            <p:cNvPr id="182275" name="Group 3"/>
            <p:cNvGrpSpPr>
              <a:grpSpLocks/>
            </p:cNvGrpSpPr>
            <p:nvPr userDrawn="1"/>
          </p:nvGrpSpPr>
          <p:grpSpPr bwMode="auto">
            <a:xfrm>
              <a:off x="20" y="896"/>
              <a:ext cx="5742" cy="3424"/>
              <a:chOff x="20" y="896"/>
              <a:chExt cx="5742" cy="3424"/>
            </a:xfrm>
          </p:grpSpPr>
          <p:sp>
            <p:nvSpPr>
              <p:cNvPr id="182276" name="Freeform 4"/>
              <p:cNvSpPr>
                <a:spLocks/>
              </p:cNvSpPr>
              <p:nvPr userDrawn="1"/>
            </p:nvSpPr>
            <p:spPr bwMode="hidden">
              <a:xfrm>
                <a:off x="1399" y="1116"/>
                <a:ext cx="2815" cy="2110"/>
              </a:xfrm>
              <a:custGeom>
                <a:avLst/>
                <a:gdLst>
                  <a:gd name="T0" fmla="*/ 950 w 2815"/>
                  <a:gd name="T1" fmla="*/ 85 h 2110"/>
                  <a:gd name="T2" fmla="*/ 628 w 2815"/>
                  <a:gd name="T3" fmla="*/ 438 h 2110"/>
                  <a:gd name="T4" fmla="*/ 66 w 2815"/>
                  <a:gd name="T5" fmla="*/ 471 h 2110"/>
                  <a:gd name="T6" fmla="*/ 0 w 2815"/>
                  <a:gd name="T7" fmla="*/ 627 h 2110"/>
                  <a:gd name="T8" fmla="*/ 372 w 2815"/>
                  <a:gd name="T9" fmla="*/ 1026 h 2110"/>
                  <a:gd name="T10" fmla="*/ 611 w 2815"/>
                  <a:gd name="T11" fmla="*/ 902 h 2110"/>
                  <a:gd name="T12" fmla="*/ 992 w 2815"/>
                  <a:gd name="T13" fmla="*/ 1085 h 2110"/>
                  <a:gd name="T14" fmla="*/ 1116 w 2815"/>
                  <a:gd name="T15" fmla="*/ 1339 h 2110"/>
                  <a:gd name="T16" fmla="*/ 1083 w 2815"/>
                  <a:gd name="T17" fmla="*/ 1450 h 2110"/>
                  <a:gd name="T18" fmla="*/ 1124 w 2815"/>
                  <a:gd name="T19" fmla="*/ 1659 h 2110"/>
                  <a:gd name="T20" fmla="*/ 1149 w 2815"/>
                  <a:gd name="T21" fmla="*/ 1999 h 2110"/>
                  <a:gd name="T22" fmla="*/ 1463 w 2815"/>
                  <a:gd name="T23" fmla="*/ 2110 h 2110"/>
                  <a:gd name="T24" fmla="*/ 1686 w 2815"/>
                  <a:gd name="T25" fmla="*/ 2025 h 2110"/>
                  <a:gd name="T26" fmla="*/ 1603 w 2815"/>
                  <a:gd name="T27" fmla="*/ 1777 h 2110"/>
                  <a:gd name="T28" fmla="*/ 1991 w 2815"/>
                  <a:gd name="T29" fmla="*/ 1555 h 2110"/>
                  <a:gd name="T30" fmla="*/ 2281 w 2815"/>
                  <a:gd name="T31" fmla="*/ 1542 h 2110"/>
                  <a:gd name="T32" fmla="*/ 2446 w 2815"/>
                  <a:gd name="T33" fmla="*/ 1359 h 2110"/>
                  <a:gd name="T34" fmla="*/ 2361 w 2815"/>
                  <a:gd name="T35" fmla="*/ 1001 h 2110"/>
                  <a:gd name="T36" fmla="*/ 2606 w 2815"/>
                  <a:gd name="T37" fmla="*/ 893 h 2110"/>
                  <a:gd name="T38" fmla="*/ 2815 w 2815"/>
                  <a:gd name="T39" fmla="*/ 454 h 2110"/>
                  <a:gd name="T40" fmla="*/ 2518 w 2815"/>
                  <a:gd name="T41" fmla="*/ 0 h 2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815" h="2110">
                    <a:moveTo>
                      <a:pt x="950" y="85"/>
                    </a:moveTo>
                    <a:lnTo>
                      <a:pt x="628" y="438"/>
                    </a:lnTo>
                    <a:lnTo>
                      <a:pt x="66" y="471"/>
                    </a:lnTo>
                    <a:lnTo>
                      <a:pt x="0" y="627"/>
                    </a:lnTo>
                    <a:lnTo>
                      <a:pt x="372" y="1026"/>
                    </a:lnTo>
                    <a:lnTo>
                      <a:pt x="611" y="902"/>
                    </a:lnTo>
                    <a:lnTo>
                      <a:pt x="992" y="1085"/>
                    </a:lnTo>
                    <a:lnTo>
                      <a:pt x="1116" y="1339"/>
                    </a:lnTo>
                    <a:lnTo>
                      <a:pt x="1083" y="1450"/>
                    </a:lnTo>
                    <a:lnTo>
                      <a:pt x="1124" y="1659"/>
                    </a:lnTo>
                    <a:lnTo>
                      <a:pt x="1149" y="1999"/>
                    </a:lnTo>
                    <a:lnTo>
                      <a:pt x="1463" y="2110"/>
                    </a:lnTo>
                    <a:lnTo>
                      <a:pt x="1686" y="2025"/>
                    </a:lnTo>
                    <a:lnTo>
                      <a:pt x="1603" y="1777"/>
                    </a:lnTo>
                    <a:lnTo>
                      <a:pt x="1991" y="1555"/>
                    </a:lnTo>
                    <a:lnTo>
                      <a:pt x="2281" y="1542"/>
                    </a:lnTo>
                    <a:lnTo>
                      <a:pt x="2446" y="1359"/>
                    </a:lnTo>
                    <a:lnTo>
                      <a:pt x="2361" y="1001"/>
                    </a:lnTo>
                    <a:lnTo>
                      <a:pt x="2606" y="893"/>
                    </a:lnTo>
                    <a:lnTo>
                      <a:pt x="2815" y="454"/>
                    </a:lnTo>
                    <a:lnTo>
                      <a:pt x="2518" y="0"/>
                    </a:lnTo>
                  </a:path>
                </a:pathLst>
              </a:custGeom>
              <a:noFill/>
              <a:ln w="1524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82277" name="Freeform 5"/>
              <p:cNvSpPr>
                <a:spLocks/>
              </p:cNvSpPr>
              <p:nvPr userDrawn="1"/>
            </p:nvSpPr>
            <p:spPr bwMode="hidden">
              <a:xfrm>
                <a:off x="672" y="1116"/>
                <a:ext cx="3966" cy="2366"/>
              </a:xfrm>
              <a:custGeom>
                <a:avLst/>
                <a:gdLst>
                  <a:gd name="T0" fmla="*/ 1423 w 3966"/>
                  <a:gd name="T1" fmla="*/ 65 h 2366"/>
                  <a:gd name="T2" fmla="*/ 1148 w 3966"/>
                  <a:gd name="T3" fmla="*/ 262 h 2366"/>
                  <a:gd name="T4" fmla="*/ 934 w 3966"/>
                  <a:gd name="T5" fmla="*/ 216 h 2366"/>
                  <a:gd name="T6" fmla="*/ 529 w 3966"/>
                  <a:gd name="T7" fmla="*/ 314 h 2366"/>
                  <a:gd name="T8" fmla="*/ 174 w 3966"/>
                  <a:gd name="T9" fmla="*/ 327 h 2366"/>
                  <a:gd name="T10" fmla="*/ 0 w 3966"/>
                  <a:gd name="T11" fmla="*/ 628 h 2366"/>
                  <a:gd name="T12" fmla="*/ 91 w 3966"/>
                  <a:gd name="T13" fmla="*/ 726 h 2366"/>
                  <a:gd name="T14" fmla="*/ 231 w 3966"/>
                  <a:gd name="T15" fmla="*/ 654 h 2366"/>
                  <a:gd name="T16" fmla="*/ 430 w 3966"/>
                  <a:gd name="T17" fmla="*/ 687 h 2366"/>
                  <a:gd name="T18" fmla="*/ 504 w 3966"/>
                  <a:gd name="T19" fmla="*/ 850 h 2366"/>
                  <a:gd name="T20" fmla="*/ 347 w 3966"/>
                  <a:gd name="T21" fmla="*/ 1020 h 2366"/>
                  <a:gd name="T22" fmla="*/ 529 w 3966"/>
                  <a:gd name="T23" fmla="*/ 1144 h 2366"/>
                  <a:gd name="T24" fmla="*/ 727 w 3966"/>
                  <a:gd name="T25" fmla="*/ 1105 h 2366"/>
                  <a:gd name="T26" fmla="*/ 901 w 3966"/>
                  <a:gd name="T27" fmla="*/ 1216 h 2366"/>
                  <a:gd name="T28" fmla="*/ 1256 w 3966"/>
                  <a:gd name="T29" fmla="*/ 1229 h 2366"/>
                  <a:gd name="T30" fmla="*/ 1611 w 3966"/>
                  <a:gd name="T31" fmla="*/ 1425 h 2366"/>
                  <a:gd name="T32" fmla="*/ 1694 w 3966"/>
                  <a:gd name="T33" fmla="*/ 1673 h 2366"/>
                  <a:gd name="T34" fmla="*/ 1619 w 3966"/>
                  <a:gd name="T35" fmla="*/ 2118 h 2366"/>
                  <a:gd name="T36" fmla="*/ 1694 w 3966"/>
                  <a:gd name="T37" fmla="*/ 2268 h 2366"/>
                  <a:gd name="T38" fmla="*/ 2132 w 3966"/>
                  <a:gd name="T39" fmla="*/ 2242 h 2366"/>
                  <a:gd name="T40" fmla="*/ 2289 w 3966"/>
                  <a:gd name="T41" fmla="*/ 2366 h 2366"/>
                  <a:gd name="T42" fmla="*/ 2594 w 3966"/>
                  <a:gd name="T43" fmla="*/ 2046 h 2366"/>
                  <a:gd name="T44" fmla="*/ 2537 w 3966"/>
                  <a:gd name="T45" fmla="*/ 1817 h 2366"/>
                  <a:gd name="T46" fmla="*/ 2818 w 3966"/>
                  <a:gd name="T47" fmla="*/ 1673 h 2366"/>
                  <a:gd name="T48" fmla="*/ 3016 w 3966"/>
                  <a:gd name="T49" fmla="*/ 1719 h 2366"/>
                  <a:gd name="T50" fmla="*/ 3280 w 3966"/>
                  <a:gd name="T51" fmla="*/ 1615 h 2366"/>
                  <a:gd name="T52" fmla="*/ 3405 w 3966"/>
                  <a:gd name="T53" fmla="*/ 1174 h 2366"/>
                  <a:gd name="T54" fmla="*/ 3643 w 3966"/>
                  <a:gd name="T55" fmla="*/ 922 h 2366"/>
                  <a:gd name="T56" fmla="*/ 3966 w 3966"/>
                  <a:gd name="T57" fmla="*/ 896 h 2366"/>
                  <a:gd name="T58" fmla="*/ 3908 w 3966"/>
                  <a:gd name="T59" fmla="*/ 733 h 2366"/>
                  <a:gd name="T60" fmla="*/ 3669 w 3966"/>
                  <a:gd name="T61" fmla="*/ 563 h 2366"/>
                  <a:gd name="T62" fmla="*/ 3817 w 3966"/>
                  <a:gd name="T63" fmla="*/ 210 h 2366"/>
                  <a:gd name="T64" fmla="*/ 3590 w 3966"/>
                  <a:gd name="T65" fmla="*/ 0 h 23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66" h="2366">
                    <a:moveTo>
                      <a:pt x="1423" y="65"/>
                    </a:moveTo>
                    <a:lnTo>
                      <a:pt x="1148" y="262"/>
                    </a:lnTo>
                    <a:lnTo>
                      <a:pt x="934" y="216"/>
                    </a:lnTo>
                    <a:lnTo>
                      <a:pt x="529" y="314"/>
                    </a:lnTo>
                    <a:lnTo>
                      <a:pt x="174" y="327"/>
                    </a:lnTo>
                    <a:lnTo>
                      <a:pt x="0" y="628"/>
                    </a:lnTo>
                    <a:lnTo>
                      <a:pt x="91" y="726"/>
                    </a:lnTo>
                    <a:lnTo>
                      <a:pt x="231" y="654"/>
                    </a:lnTo>
                    <a:lnTo>
                      <a:pt x="430" y="687"/>
                    </a:lnTo>
                    <a:lnTo>
                      <a:pt x="504" y="850"/>
                    </a:lnTo>
                    <a:lnTo>
                      <a:pt x="347" y="1020"/>
                    </a:lnTo>
                    <a:lnTo>
                      <a:pt x="529" y="1144"/>
                    </a:lnTo>
                    <a:lnTo>
                      <a:pt x="727" y="1105"/>
                    </a:lnTo>
                    <a:lnTo>
                      <a:pt x="901" y="1216"/>
                    </a:lnTo>
                    <a:lnTo>
                      <a:pt x="1256" y="1229"/>
                    </a:lnTo>
                    <a:lnTo>
                      <a:pt x="1611" y="1425"/>
                    </a:lnTo>
                    <a:lnTo>
                      <a:pt x="1694" y="1673"/>
                    </a:lnTo>
                    <a:lnTo>
                      <a:pt x="1619" y="2118"/>
                    </a:lnTo>
                    <a:lnTo>
                      <a:pt x="1694" y="2268"/>
                    </a:lnTo>
                    <a:lnTo>
                      <a:pt x="2132" y="2242"/>
                    </a:lnTo>
                    <a:lnTo>
                      <a:pt x="2289" y="2366"/>
                    </a:lnTo>
                    <a:lnTo>
                      <a:pt x="2594" y="2046"/>
                    </a:lnTo>
                    <a:lnTo>
                      <a:pt x="2537" y="1817"/>
                    </a:lnTo>
                    <a:lnTo>
                      <a:pt x="2818" y="1673"/>
                    </a:lnTo>
                    <a:lnTo>
                      <a:pt x="3016" y="1719"/>
                    </a:lnTo>
                    <a:lnTo>
                      <a:pt x="3280" y="1615"/>
                    </a:lnTo>
                    <a:lnTo>
                      <a:pt x="3405" y="1174"/>
                    </a:lnTo>
                    <a:lnTo>
                      <a:pt x="3643" y="922"/>
                    </a:lnTo>
                    <a:lnTo>
                      <a:pt x="3966" y="896"/>
                    </a:lnTo>
                    <a:lnTo>
                      <a:pt x="3908" y="733"/>
                    </a:lnTo>
                    <a:lnTo>
                      <a:pt x="3669" y="563"/>
                    </a:lnTo>
                    <a:lnTo>
                      <a:pt x="3817" y="210"/>
                    </a:lnTo>
                    <a:lnTo>
                      <a:pt x="3590" y="0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82278" name="Freeform 6"/>
              <p:cNvSpPr>
                <a:spLocks/>
              </p:cNvSpPr>
              <p:nvPr userDrawn="1"/>
            </p:nvSpPr>
            <p:spPr bwMode="hidden">
              <a:xfrm>
                <a:off x="20" y="1069"/>
                <a:ext cx="5732" cy="3107"/>
              </a:xfrm>
              <a:custGeom>
                <a:avLst/>
                <a:gdLst>
                  <a:gd name="T0" fmla="*/ 81 w 5732"/>
                  <a:gd name="T1" fmla="*/ 0 h 3107"/>
                  <a:gd name="T2" fmla="*/ 133 w 5732"/>
                  <a:gd name="T3" fmla="*/ 328 h 3107"/>
                  <a:gd name="T4" fmla="*/ 0 w 5732"/>
                  <a:gd name="T5" fmla="*/ 666 h 3107"/>
                  <a:gd name="T6" fmla="*/ 83 w 5732"/>
                  <a:gd name="T7" fmla="*/ 1221 h 3107"/>
                  <a:gd name="T8" fmla="*/ 413 w 5732"/>
                  <a:gd name="T9" fmla="*/ 1515 h 3107"/>
                  <a:gd name="T10" fmla="*/ 881 w 5732"/>
                  <a:gd name="T11" fmla="*/ 1700 h 3107"/>
                  <a:gd name="T12" fmla="*/ 1440 w 5732"/>
                  <a:gd name="T13" fmla="*/ 1651 h 3107"/>
                  <a:gd name="T14" fmla="*/ 1755 w 5732"/>
                  <a:gd name="T15" fmla="*/ 1940 h 3107"/>
                  <a:gd name="T16" fmla="*/ 1653 w 5732"/>
                  <a:gd name="T17" fmla="*/ 2126 h 3107"/>
                  <a:gd name="T18" fmla="*/ 1136 w 5732"/>
                  <a:gd name="T19" fmla="*/ 2142 h 3107"/>
                  <a:gd name="T20" fmla="*/ 911 w 5732"/>
                  <a:gd name="T21" fmla="*/ 2021 h 3107"/>
                  <a:gd name="T22" fmla="*/ 739 w 5732"/>
                  <a:gd name="T23" fmla="*/ 2142 h 3107"/>
                  <a:gd name="T24" fmla="*/ 954 w 5732"/>
                  <a:gd name="T25" fmla="*/ 2524 h 3107"/>
                  <a:gd name="T26" fmla="*/ 973 w 5732"/>
                  <a:gd name="T27" fmla="*/ 2905 h 3107"/>
                  <a:gd name="T28" fmla="*/ 1511 w 5732"/>
                  <a:gd name="T29" fmla="*/ 3107 h 3107"/>
                  <a:gd name="T30" fmla="*/ 1644 w 5732"/>
                  <a:gd name="T31" fmla="*/ 2922 h 3107"/>
                  <a:gd name="T32" fmla="*/ 2077 w 5732"/>
                  <a:gd name="T33" fmla="*/ 2797 h 3107"/>
                  <a:gd name="T34" fmla="*/ 2610 w 5732"/>
                  <a:gd name="T35" fmla="*/ 2962 h 3107"/>
                  <a:gd name="T36" fmla="*/ 3222 w 5732"/>
                  <a:gd name="T37" fmla="*/ 2812 h 3107"/>
                  <a:gd name="T38" fmla="*/ 3443 w 5732"/>
                  <a:gd name="T39" fmla="*/ 2922 h 3107"/>
                  <a:gd name="T40" fmla="*/ 3861 w 5732"/>
                  <a:gd name="T41" fmla="*/ 2648 h 3107"/>
                  <a:gd name="T42" fmla="*/ 4125 w 5732"/>
                  <a:gd name="T43" fmla="*/ 2311 h 3107"/>
                  <a:gd name="T44" fmla="*/ 4369 w 5732"/>
                  <a:gd name="T45" fmla="*/ 2318 h 3107"/>
                  <a:gd name="T46" fmla="*/ 4554 w 5732"/>
                  <a:gd name="T47" fmla="*/ 2445 h 3107"/>
                  <a:gd name="T48" fmla="*/ 5015 w 5732"/>
                  <a:gd name="T49" fmla="*/ 2142 h 3107"/>
                  <a:gd name="T50" fmla="*/ 5404 w 5732"/>
                  <a:gd name="T51" fmla="*/ 2185 h 3107"/>
                  <a:gd name="T52" fmla="*/ 5732 w 5732"/>
                  <a:gd name="T53" fmla="*/ 2069 h 3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5732" h="3107">
                    <a:moveTo>
                      <a:pt x="81" y="0"/>
                    </a:moveTo>
                    <a:lnTo>
                      <a:pt x="133" y="328"/>
                    </a:lnTo>
                    <a:lnTo>
                      <a:pt x="0" y="666"/>
                    </a:lnTo>
                    <a:lnTo>
                      <a:pt x="83" y="1221"/>
                    </a:lnTo>
                    <a:lnTo>
                      <a:pt x="413" y="1515"/>
                    </a:lnTo>
                    <a:lnTo>
                      <a:pt x="881" y="1700"/>
                    </a:lnTo>
                    <a:lnTo>
                      <a:pt x="1440" y="1651"/>
                    </a:lnTo>
                    <a:lnTo>
                      <a:pt x="1755" y="1940"/>
                    </a:lnTo>
                    <a:lnTo>
                      <a:pt x="1653" y="2126"/>
                    </a:lnTo>
                    <a:lnTo>
                      <a:pt x="1136" y="2142"/>
                    </a:lnTo>
                    <a:lnTo>
                      <a:pt x="911" y="2021"/>
                    </a:lnTo>
                    <a:lnTo>
                      <a:pt x="739" y="2142"/>
                    </a:lnTo>
                    <a:lnTo>
                      <a:pt x="954" y="2524"/>
                    </a:lnTo>
                    <a:lnTo>
                      <a:pt x="973" y="2905"/>
                    </a:lnTo>
                    <a:lnTo>
                      <a:pt x="1511" y="3107"/>
                    </a:lnTo>
                    <a:lnTo>
                      <a:pt x="1644" y="2922"/>
                    </a:lnTo>
                    <a:lnTo>
                      <a:pt x="2077" y="2797"/>
                    </a:lnTo>
                    <a:lnTo>
                      <a:pt x="2610" y="2962"/>
                    </a:lnTo>
                    <a:lnTo>
                      <a:pt x="3222" y="2812"/>
                    </a:lnTo>
                    <a:lnTo>
                      <a:pt x="3443" y="2922"/>
                    </a:lnTo>
                    <a:lnTo>
                      <a:pt x="3861" y="2648"/>
                    </a:lnTo>
                    <a:lnTo>
                      <a:pt x="4125" y="2311"/>
                    </a:lnTo>
                    <a:lnTo>
                      <a:pt x="4369" y="2318"/>
                    </a:lnTo>
                    <a:lnTo>
                      <a:pt x="4554" y="2445"/>
                    </a:lnTo>
                    <a:lnTo>
                      <a:pt x="5015" y="2142"/>
                    </a:lnTo>
                    <a:lnTo>
                      <a:pt x="5404" y="2185"/>
                    </a:lnTo>
                    <a:lnTo>
                      <a:pt x="5732" y="2069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82279" name="Freeform 7"/>
              <p:cNvSpPr>
                <a:spLocks/>
              </p:cNvSpPr>
              <p:nvPr userDrawn="1"/>
            </p:nvSpPr>
            <p:spPr bwMode="hidden">
              <a:xfrm>
                <a:off x="242" y="1145"/>
                <a:ext cx="5512" cy="2760"/>
              </a:xfrm>
              <a:custGeom>
                <a:avLst/>
                <a:gdLst>
                  <a:gd name="T0" fmla="*/ 240 w 5512"/>
                  <a:gd name="T1" fmla="*/ 0 h 2760"/>
                  <a:gd name="T2" fmla="*/ 0 w 5512"/>
                  <a:gd name="T3" fmla="*/ 336 h 2760"/>
                  <a:gd name="T4" fmla="*/ 82 w 5512"/>
                  <a:gd name="T5" fmla="*/ 821 h 2760"/>
                  <a:gd name="T6" fmla="*/ 243 w 5512"/>
                  <a:gd name="T7" fmla="*/ 873 h 2760"/>
                  <a:gd name="T8" fmla="*/ 473 w 5512"/>
                  <a:gd name="T9" fmla="*/ 1087 h 2760"/>
                  <a:gd name="T10" fmla="*/ 557 w 5512"/>
                  <a:gd name="T11" fmla="*/ 1441 h 2760"/>
                  <a:gd name="T12" fmla="*/ 839 w 5512"/>
                  <a:gd name="T13" fmla="*/ 1499 h 2760"/>
                  <a:gd name="T14" fmla="*/ 1258 w 5512"/>
                  <a:gd name="T15" fmla="*/ 1349 h 2760"/>
                  <a:gd name="T16" fmla="*/ 1307 w 5512"/>
                  <a:gd name="T17" fmla="*/ 1493 h 2760"/>
                  <a:gd name="T18" fmla="*/ 1621 w 5512"/>
                  <a:gd name="T19" fmla="*/ 1513 h 2760"/>
                  <a:gd name="T20" fmla="*/ 1862 w 5512"/>
                  <a:gd name="T21" fmla="*/ 1865 h 2760"/>
                  <a:gd name="T22" fmla="*/ 1668 w 5512"/>
                  <a:gd name="T23" fmla="*/ 2166 h 2760"/>
                  <a:gd name="T24" fmla="*/ 1308 w 5512"/>
                  <a:gd name="T25" fmla="*/ 2217 h 2760"/>
                  <a:gd name="T26" fmla="*/ 992 w 5512"/>
                  <a:gd name="T27" fmla="*/ 2172 h 2760"/>
                  <a:gd name="T28" fmla="*/ 903 w 5512"/>
                  <a:gd name="T29" fmla="*/ 2244 h 2760"/>
                  <a:gd name="T30" fmla="*/ 1008 w 5512"/>
                  <a:gd name="T31" fmla="*/ 2415 h 2760"/>
                  <a:gd name="T32" fmla="*/ 992 w 5512"/>
                  <a:gd name="T33" fmla="*/ 2538 h 2760"/>
                  <a:gd name="T34" fmla="*/ 1137 w 5512"/>
                  <a:gd name="T35" fmla="*/ 2760 h 2760"/>
                  <a:gd name="T36" fmla="*/ 1661 w 5512"/>
                  <a:gd name="T37" fmla="*/ 2623 h 2760"/>
                  <a:gd name="T38" fmla="*/ 1725 w 5512"/>
                  <a:gd name="T39" fmla="*/ 2492 h 2760"/>
                  <a:gd name="T40" fmla="*/ 1895 w 5512"/>
                  <a:gd name="T41" fmla="*/ 2551 h 2760"/>
                  <a:gd name="T42" fmla="*/ 2338 w 5512"/>
                  <a:gd name="T43" fmla="*/ 2448 h 2760"/>
                  <a:gd name="T44" fmla="*/ 2443 w 5512"/>
                  <a:gd name="T45" fmla="*/ 2714 h 2760"/>
                  <a:gd name="T46" fmla="*/ 2870 w 5512"/>
                  <a:gd name="T47" fmla="*/ 2541 h 2760"/>
                  <a:gd name="T48" fmla="*/ 3264 w 5512"/>
                  <a:gd name="T49" fmla="*/ 2591 h 2760"/>
                  <a:gd name="T50" fmla="*/ 3522 w 5512"/>
                  <a:gd name="T51" fmla="*/ 2427 h 2760"/>
                  <a:gd name="T52" fmla="*/ 3594 w 5512"/>
                  <a:gd name="T53" fmla="*/ 2081 h 2760"/>
                  <a:gd name="T54" fmla="*/ 4013 w 5512"/>
                  <a:gd name="T55" fmla="*/ 2087 h 2760"/>
                  <a:gd name="T56" fmla="*/ 4070 w 5512"/>
                  <a:gd name="T57" fmla="*/ 1924 h 2760"/>
                  <a:gd name="T58" fmla="*/ 4239 w 5512"/>
                  <a:gd name="T59" fmla="*/ 1931 h 2760"/>
                  <a:gd name="T60" fmla="*/ 4465 w 5512"/>
                  <a:gd name="T61" fmla="*/ 2094 h 2760"/>
                  <a:gd name="T62" fmla="*/ 4836 w 5512"/>
                  <a:gd name="T63" fmla="*/ 1814 h 2760"/>
                  <a:gd name="T64" fmla="*/ 5225 w 5512"/>
                  <a:gd name="T65" fmla="*/ 1785 h 2760"/>
                  <a:gd name="T66" fmla="*/ 5367 w 5512"/>
                  <a:gd name="T67" fmla="*/ 1571 h 2760"/>
                  <a:gd name="T68" fmla="*/ 5512 w 5512"/>
                  <a:gd name="T69" fmla="*/ 1585 h 27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5512" h="2760">
                    <a:moveTo>
                      <a:pt x="240" y="0"/>
                    </a:moveTo>
                    <a:lnTo>
                      <a:pt x="0" y="336"/>
                    </a:lnTo>
                    <a:lnTo>
                      <a:pt x="82" y="821"/>
                    </a:lnTo>
                    <a:lnTo>
                      <a:pt x="243" y="873"/>
                    </a:lnTo>
                    <a:lnTo>
                      <a:pt x="473" y="1087"/>
                    </a:lnTo>
                    <a:lnTo>
                      <a:pt x="557" y="1441"/>
                    </a:lnTo>
                    <a:lnTo>
                      <a:pt x="839" y="1499"/>
                    </a:lnTo>
                    <a:lnTo>
                      <a:pt x="1258" y="1349"/>
                    </a:lnTo>
                    <a:lnTo>
                      <a:pt x="1307" y="1493"/>
                    </a:lnTo>
                    <a:lnTo>
                      <a:pt x="1621" y="1513"/>
                    </a:lnTo>
                    <a:lnTo>
                      <a:pt x="1862" y="1865"/>
                    </a:lnTo>
                    <a:lnTo>
                      <a:pt x="1668" y="2166"/>
                    </a:lnTo>
                    <a:lnTo>
                      <a:pt x="1308" y="2217"/>
                    </a:lnTo>
                    <a:lnTo>
                      <a:pt x="992" y="2172"/>
                    </a:lnTo>
                    <a:lnTo>
                      <a:pt x="903" y="2244"/>
                    </a:lnTo>
                    <a:lnTo>
                      <a:pt x="1008" y="2415"/>
                    </a:lnTo>
                    <a:lnTo>
                      <a:pt x="992" y="2538"/>
                    </a:lnTo>
                    <a:lnTo>
                      <a:pt x="1137" y="2760"/>
                    </a:lnTo>
                    <a:lnTo>
                      <a:pt x="1661" y="2623"/>
                    </a:lnTo>
                    <a:lnTo>
                      <a:pt x="1725" y="2492"/>
                    </a:lnTo>
                    <a:lnTo>
                      <a:pt x="1895" y="2551"/>
                    </a:lnTo>
                    <a:lnTo>
                      <a:pt x="2338" y="2448"/>
                    </a:lnTo>
                    <a:lnTo>
                      <a:pt x="2443" y="2714"/>
                    </a:lnTo>
                    <a:lnTo>
                      <a:pt x="2870" y="2541"/>
                    </a:lnTo>
                    <a:lnTo>
                      <a:pt x="3264" y="2591"/>
                    </a:lnTo>
                    <a:lnTo>
                      <a:pt x="3522" y="2427"/>
                    </a:lnTo>
                    <a:lnTo>
                      <a:pt x="3594" y="2081"/>
                    </a:lnTo>
                    <a:lnTo>
                      <a:pt x="4013" y="2087"/>
                    </a:lnTo>
                    <a:lnTo>
                      <a:pt x="4070" y="1924"/>
                    </a:lnTo>
                    <a:lnTo>
                      <a:pt x="4239" y="1931"/>
                    </a:lnTo>
                    <a:lnTo>
                      <a:pt x="4465" y="2094"/>
                    </a:lnTo>
                    <a:lnTo>
                      <a:pt x="4836" y="1814"/>
                    </a:lnTo>
                    <a:lnTo>
                      <a:pt x="5225" y="1785"/>
                    </a:lnTo>
                    <a:lnTo>
                      <a:pt x="5367" y="1571"/>
                    </a:lnTo>
                    <a:lnTo>
                      <a:pt x="5512" y="1585"/>
                    </a:lnTo>
                  </a:path>
                </a:pathLst>
              </a:custGeom>
              <a:noFill/>
              <a:ln w="1524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82280" name="Freeform 8"/>
              <p:cNvSpPr>
                <a:spLocks/>
              </p:cNvSpPr>
              <p:nvPr userDrawn="1"/>
            </p:nvSpPr>
            <p:spPr bwMode="hidden">
              <a:xfrm>
                <a:off x="4840" y="984"/>
                <a:ext cx="790" cy="1189"/>
              </a:xfrm>
              <a:custGeom>
                <a:avLst/>
                <a:gdLst>
                  <a:gd name="T0" fmla="*/ 139 w 790"/>
                  <a:gd name="T1" fmla="*/ 0 h 1189"/>
                  <a:gd name="T2" fmla="*/ 210 w 790"/>
                  <a:gd name="T3" fmla="*/ 233 h 1189"/>
                  <a:gd name="T4" fmla="*/ 159 w 790"/>
                  <a:gd name="T5" fmla="*/ 643 h 1189"/>
                  <a:gd name="T6" fmla="*/ 454 w 790"/>
                  <a:gd name="T7" fmla="*/ 771 h 1189"/>
                  <a:gd name="T8" fmla="*/ 605 w 790"/>
                  <a:gd name="T9" fmla="*/ 1046 h 1189"/>
                  <a:gd name="T10" fmla="*/ 790 w 790"/>
                  <a:gd name="T11" fmla="*/ 1189 h 1189"/>
                  <a:gd name="T12" fmla="*/ 540 w 790"/>
                  <a:gd name="T13" fmla="*/ 1111 h 1189"/>
                  <a:gd name="T14" fmla="*/ 363 w 790"/>
                  <a:gd name="T15" fmla="*/ 883 h 1189"/>
                  <a:gd name="T16" fmla="*/ 139 w 790"/>
                  <a:gd name="T17" fmla="*/ 852 h 1189"/>
                  <a:gd name="T18" fmla="*/ 0 w 790"/>
                  <a:gd name="T19" fmla="*/ 499 h 1189"/>
                  <a:gd name="T20" fmla="*/ 48 w 790"/>
                  <a:gd name="T21" fmla="*/ 209 h 1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90" h="1189">
                    <a:moveTo>
                      <a:pt x="139" y="0"/>
                    </a:moveTo>
                    <a:lnTo>
                      <a:pt x="210" y="233"/>
                    </a:lnTo>
                    <a:lnTo>
                      <a:pt x="159" y="643"/>
                    </a:lnTo>
                    <a:lnTo>
                      <a:pt x="454" y="771"/>
                    </a:lnTo>
                    <a:lnTo>
                      <a:pt x="605" y="1046"/>
                    </a:lnTo>
                    <a:lnTo>
                      <a:pt x="790" y="1189"/>
                    </a:lnTo>
                    <a:lnTo>
                      <a:pt x="540" y="1111"/>
                    </a:lnTo>
                    <a:lnTo>
                      <a:pt x="363" y="883"/>
                    </a:lnTo>
                    <a:lnTo>
                      <a:pt x="139" y="852"/>
                    </a:lnTo>
                    <a:lnTo>
                      <a:pt x="0" y="499"/>
                    </a:lnTo>
                    <a:lnTo>
                      <a:pt x="48" y="209"/>
                    </a:lnTo>
                  </a:path>
                </a:pathLst>
              </a:custGeom>
              <a:noFill/>
              <a:ln w="1524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82281" name="Freeform 9"/>
              <p:cNvSpPr>
                <a:spLocks/>
              </p:cNvSpPr>
              <p:nvPr userDrawn="1"/>
            </p:nvSpPr>
            <p:spPr bwMode="hidden">
              <a:xfrm>
                <a:off x="5173" y="896"/>
                <a:ext cx="579" cy="1117"/>
              </a:xfrm>
              <a:custGeom>
                <a:avLst/>
                <a:gdLst>
                  <a:gd name="T0" fmla="*/ 0 w 579"/>
                  <a:gd name="T1" fmla="*/ 0 h 1117"/>
                  <a:gd name="T2" fmla="*/ 128 w 579"/>
                  <a:gd name="T3" fmla="*/ 328 h 1117"/>
                  <a:gd name="T4" fmla="*/ 9 w 579"/>
                  <a:gd name="T5" fmla="*/ 659 h 1117"/>
                  <a:gd name="T6" fmla="*/ 40 w 579"/>
                  <a:gd name="T7" fmla="*/ 763 h 1117"/>
                  <a:gd name="T8" fmla="*/ 234 w 579"/>
                  <a:gd name="T9" fmla="*/ 739 h 1117"/>
                  <a:gd name="T10" fmla="*/ 344 w 579"/>
                  <a:gd name="T11" fmla="*/ 1055 h 1117"/>
                  <a:gd name="T12" fmla="*/ 579 w 579"/>
                  <a:gd name="T13" fmla="*/ 1117 h 1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79" h="1117">
                    <a:moveTo>
                      <a:pt x="0" y="0"/>
                    </a:moveTo>
                    <a:lnTo>
                      <a:pt x="128" y="328"/>
                    </a:lnTo>
                    <a:lnTo>
                      <a:pt x="9" y="659"/>
                    </a:lnTo>
                    <a:lnTo>
                      <a:pt x="40" y="763"/>
                    </a:lnTo>
                    <a:lnTo>
                      <a:pt x="234" y="739"/>
                    </a:lnTo>
                    <a:lnTo>
                      <a:pt x="344" y="1055"/>
                    </a:lnTo>
                    <a:lnTo>
                      <a:pt x="579" y="1117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82282" name="Freeform 10"/>
              <p:cNvSpPr>
                <a:spLocks/>
              </p:cNvSpPr>
              <p:nvPr userDrawn="1"/>
            </p:nvSpPr>
            <p:spPr bwMode="hidden">
              <a:xfrm>
                <a:off x="3291" y="968"/>
                <a:ext cx="2471" cy="2396"/>
              </a:xfrm>
              <a:custGeom>
                <a:avLst/>
                <a:gdLst>
                  <a:gd name="T0" fmla="*/ 1118 w 2471"/>
                  <a:gd name="T1" fmla="*/ 0 h 2396"/>
                  <a:gd name="T2" fmla="*/ 1179 w 2471"/>
                  <a:gd name="T3" fmla="*/ 225 h 2396"/>
                  <a:gd name="T4" fmla="*/ 1393 w 2471"/>
                  <a:gd name="T5" fmla="*/ 339 h 2396"/>
                  <a:gd name="T6" fmla="*/ 1404 w 2471"/>
                  <a:gd name="T7" fmla="*/ 548 h 2396"/>
                  <a:gd name="T8" fmla="*/ 1342 w 2471"/>
                  <a:gd name="T9" fmla="*/ 732 h 2396"/>
                  <a:gd name="T10" fmla="*/ 1434 w 2471"/>
                  <a:gd name="T11" fmla="*/ 925 h 2396"/>
                  <a:gd name="T12" fmla="*/ 1455 w 2471"/>
                  <a:gd name="T13" fmla="*/ 1109 h 2396"/>
                  <a:gd name="T14" fmla="*/ 1311 w 2471"/>
                  <a:gd name="T15" fmla="*/ 1142 h 2396"/>
                  <a:gd name="T16" fmla="*/ 926 w 2471"/>
                  <a:gd name="T17" fmla="*/ 1384 h 2396"/>
                  <a:gd name="T18" fmla="*/ 975 w 2471"/>
                  <a:gd name="T19" fmla="*/ 1456 h 2396"/>
                  <a:gd name="T20" fmla="*/ 956 w 2471"/>
                  <a:gd name="T21" fmla="*/ 1624 h 2396"/>
                  <a:gd name="T22" fmla="*/ 782 w 2471"/>
                  <a:gd name="T23" fmla="*/ 1817 h 2396"/>
                  <a:gd name="T24" fmla="*/ 539 w 2471"/>
                  <a:gd name="T25" fmla="*/ 1978 h 2396"/>
                  <a:gd name="T26" fmla="*/ 152 w 2471"/>
                  <a:gd name="T27" fmla="*/ 2026 h 2396"/>
                  <a:gd name="T28" fmla="*/ 19 w 2471"/>
                  <a:gd name="T29" fmla="*/ 2251 h 2396"/>
                  <a:gd name="T30" fmla="*/ 0 w 2471"/>
                  <a:gd name="T31" fmla="*/ 2396 h 2396"/>
                  <a:gd name="T32" fmla="*/ 213 w 2471"/>
                  <a:gd name="T33" fmla="*/ 2179 h 2396"/>
                  <a:gd name="T34" fmla="*/ 629 w 2471"/>
                  <a:gd name="T35" fmla="*/ 2090 h 2396"/>
                  <a:gd name="T36" fmla="*/ 894 w 2471"/>
                  <a:gd name="T37" fmla="*/ 1906 h 2396"/>
                  <a:gd name="T38" fmla="*/ 1230 w 2471"/>
                  <a:gd name="T39" fmla="*/ 1986 h 2396"/>
                  <a:gd name="T40" fmla="*/ 1668 w 2471"/>
                  <a:gd name="T41" fmla="*/ 1906 h 2396"/>
                  <a:gd name="T42" fmla="*/ 1983 w 2471"/>
                  <a:gd name="T43" fmla="*/ 1745 h 2396"/>
                  <a:gd name="T44" fmla="*/ 2014 w 2471"/>
                  <a:gd name="T45" fmla="*/ 1600 h 2396"/>
                  <a:gd name="T46" fmla="*/ 2237 w 2471"/>
                  <a:gd name="T47" fmla="*/ 1496 h 2396"/>
                  <a:gd name="T48" fmla="*/ 2359 w 2471"/>
                  <a:gd name="T49" fmla="*/ 1552 h 2396"/>
                  <a:gd name="T50" fmla="*/ 2471 w 2471"/>
                  <a:gd name="T51" fmla="*/ 1479 h 23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471" h="2396">
                    <a:moveTo>
                      <a:pt x="1118" y="0"/>
                    </a:moveTo>
                    <a:lnTo>
                      <a:pt x="1179" y="225"/>
                    </a:lnTo>
                    <a:lnTo>
                      <a:pt x="1393" y="339"/>
                    </a:lnTo>
                    <a:lnTo>
                      <a:pt x="1404" y="548"/>
                    </a:lnTo>
                    <a:lnTo>
                      <a:pt x="1342" y="732"/>
                    </a:lnTo>
                    <a:lnTo>
                      <a:pt x="1434" y="925"/>
                    </a:lnTo>
                    <a:lnTo>
                      <a:pt x="1455" y="1109"/>
                    </a:lnTo>
                    <a:lnTo>
                      <a:pt x="1311" y="1142"/>
                    </a:lnTo>
                    <a:lnTo>
                      <a:pt x="926" y="1384"/>
                    </a:lnTo>
                    <a:lnTo>
                      <a:pt x="975" y="1456"/>
                    </a:lnTo>
                    <a:lnTo>
                      <a:pt x="956" y="1624"/>
                    </a:lnTo>
                    <a:lnTo>
                      <a:pt x="782" y="1817"/>
                    </a:lnTo>
                    <a:lnTo>
                      <a:pt x="539" y="1978"/>
                    </a:lnTo>
                    <a:lnTo>
                      <a:pt x="152" y="2026"/>
                    </a:lnTo>
                    <a:lnTo>
                      <a:pt x="19" y="2251"/>
                    </a:lnTo>
                    <a:lnTo>
                      <a:pt x="0" y="2396"/>
                    </a:lnTo>
                    <a:lnTo>
                      <a:pt x="213" y="2179"/>
                    </a:lnTo>
                    <a:lnTo>
                      <a:pt x="629" y="2090"/>
                    </a:lnTo>
                    <a:lnTo>
                      <a:pt x="894" y="1906"/>
                    </a:lnTo>
                    <a:lnTo>
                      <a:pt x="1230" y="1986"/>
                    </a:lnTo>
                    <a:lnTo>
                      <a:pt x="1668" y="1906"/>
                    </a:lnTo>
                    <a:lnTo>
                      <a:pt x="1983" y="1745"/>
                    </a:lnTo>
                    <a:lnTo>
                      <a:pt x="2014" y="1600"/>
                    </a:lnTo>
                    <a:lnTo>
                      <a:pt x="2237" y="1496"/>
                    </a:lnTo>
                    <a:lnTo>
                      <a:pt x="2359" y="1552"/>
                    </a:lnTo>
                    <a:lnTo>
                      <a:pt x="2471" y="1479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82283" name="Freeform 11"/>
              <p:cNvSpPr>
                <a:spLocks/>
              </p:cNvSpPr>
              <p:nvPr userDrawn="1"/>
            </p:nvSpPr>
            <p:spPr bwMode="hidden">
              <a:xfrm>
                <a:off x="2366" y="1067"/>
                <a:ext cx="1399" cy="1349"/>
              </a:xfrm>
              <a:custGeom>
                <a:avLst/>
                <a:gdLst>
                  <a:gd name="T0" fmla="*/ 620 w 1399"/>
                  <a:gd name="T1" fmla="*/ 155 h 1349"/>
                  <a:gd name="T2" fmla="*/ 421 w 1399"/>
                  <a:gd name="T3" fmla="*/ 155 h 1349"/>
                  <a:gd name="T4" fmla="*/ 205 w 1399"/>
                  <a:gd name="T5" fmla="*/ 507 h 1349"/>
                  <a:gd name="T6" fmla="*/ 0 w 1399"/>
                  <a:gd name="T7" fmla="*/ 673 h 1349"/>
                  <a:gd name="T8" fmla="*/ 487 w 1399"/>
                  <a:gd name="T9" fmla="*/ 783 h 1349"/>
                  <a:gd name="T10" fmla="*/ 425 w 1399"/>
                  <a:gd name="T11" fmla="*/ 1009 h 1349"/>
                  <a:gd name="T12" fmla="*/ 617 w 1399"/>
                  <a:gd name="T13" fmla="*/ 1086 h 1349"/>
                  <a:gd name="T14" fmla="*/ 498 w 1399"/>
                  <a:gd name="T15" fmla="*/ 1349 h 1349"/>
                  <a:gd name="T16" fmla="*/ 961 w 1399"/>
                  <a:gd name="T17" fmla="*/ 1035 h 1349"/>
                  <a:gd name="T18" fmla="*/ 926 w 1399"/>
                  <a:gd name="T19" fmla="*/ 776 h 1349"/>
                  <a:gd name="T20" fmla="*/ 1181 w 1399"/>
                  <a:gd name="T21" fmla="*/ 749 h 1349"/>
                  <a:gd name="T22" fmla="*/ 1399 w 1399"/>
                  <a:gd name="T23" fmla="*/ 601 h 1349"/>
                  <a:gd name="T24" fmla="*/ 1315 w 1399"/>
                  <a:gd name="T25" fmla="*/ 416 h 1349"/>
                  <a:gd name="T26" fmla="*/ 1341 w 1399"/>
                  <a:gd name="T27" fmla="*/ 196 h 1349"/>
                  <a:gd name="T28" fmla="*/ 1171 w 1399"/>
                  <a:gd name="T29" fmla="*/ 164 h 1349"/>
                  <a:gd name="T30" fmla="*/ 928 w 1399"/>
                  <a:gd name="T31" fmla="*/ 0 h 1349"/>
                  <a:gd name="T32" fmla="*/ 620 w 1399"/>
                  <a:gd name="T33" fmla="*/ 155 h 13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399" h="1349">
                    <a:moveTo>
                      <a:pt x="620" y="155"/>
                    </a:moveTo>
                    <a:lnTo>
                      <a:pt x="421" y="155"/>
                    </a:lnTo>
                    <a:lnTo>
                      <a:pt x="205" y="507"/>
                    </a:lnTo>
                    <a:lnTo>
                      <a:pt x="0" y="673"/>
                    </a:lnTo>
                    <a:lnTo>
                      <a:pt x="487" y="783"/>
                    </a:lnTo>
                    <a:lnTo>
                      <a:pt x="425" y="1009"/>
                    </a:lnTo>
                    <a:lnTo>
                      <a:pt x="617" y="1086"/>
                    </a:lnTo>
                    <a:lnTo>
                      <a:pt x="498" y="1349"/>
                    </a:lnTo>
                    <a:lnTo>
                      <a:pt x="961" y="1035"/>
                    </a:lnTo>
                    <a:lnTo>
                      <a:pt x="926" y="776"/>
                    </a:lnTo>
                    <a:lnTo>
                      <a:pt x="1181" y="749"/>
                    </a:lnTo>
                    <a:lnTo>
                      <a:pt x="1399" y="601"/>
                    </a:lnTo>
                    <a:lnTo>
                      <a:pt x="1315" y="416"/>
                    </a:lnTo>
                    <a:lnTo>
                      <a:pt x="1341" y="196"/>
                    </a:lnTo>
                    <a:lnTo>
                      <a:pt x="1171" y="164"/>
                    </a:lnTo>
                    <a:lnTo>
                      <a:pt x="928" y="0"/>
                    </a:lnTo>
                    <a:lnTo>
                      <a:pt x="620" y="155"/>
                    </a:lnTo>
                    <a:close/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82284" name="Freeform 12"/>
              <p:cNvSpPr>
                <a:spLocks/>
              </p:cNvSpPr>
              <p:nvPr userDrawn="1"/>
            </p:nvSpPr>
            <p:spPr bwMode="hidden">
              <a:xfrm>
                <a:off x="4275" y="2031"/>
                <a:ext cx="1256" cy="810"/>
              </a:xfrm>
              <a:custGeom>
                <a:avLst/>
                <a:gdLst>
                  <a:gd name="T0" fmla="*/ 719 w 1256"/>
                  <a:gd name="T1" fmla="*/ 183 h 810"/>
                  <a:gd name="T2" fmla="*/ 760 w 1256"/>
                  <a:gd name="T3" fmla="*/ 33 h 810"/>
                  <a:gd name="T4" fmla="*/ 884 w 1256"/>
                  <a:gd name="T5" fmla="*/ 0 h 810"/>
                  <a:gd name="T6" fmla="*/ 983 w 1256"/>
                  <a:gd name="T7" fmla="*/ 78 h 810"/>
                  <a:gd name="T8" fmla="*/ 1082 w 1256"/>
                  <a:gd name="T9" fmla="*/ 248 h 810"/>
                  <a:gd name="T10" fmla="*/ 1256 w 1256"/>
                  <a:gd name="T11" fmla="*/ 229 h 810"/>
                  <a:gd name="T12" fmla="*/ 1248 w 1256"/>
                  <a:gd name="T13" fmla="*/ 359 h 810"/>
                  <a:gd name="T14" fmla="*/ 1016 w 1256"/>
                  <a:gd name="T15" fmla="*/ 431 h 810"/>
                  <a:gd name="T16" fmla="*/ 879 w 1256"/>
                  <a:gd name="T17" fmla="*/ 417 h 810"/>
                  <a:gd name="T18" fmla="*/ 719 w 1256"/>
                  <a:gd name="T19" fmla="*/ 481 h 810"/>
                  <a:gd name="T20" fmla="*/ 591 w 1256"/>
                  <a:gd name="T21" fmla="*/ 633 h 810"/>
                  <a:gd name="T22" fmla="*/ 423 w 1256"/>
                  <a:gd name="T23" fmla="*/ 537 h 810"/>
                  <a:gd name="T24" fmla="*/ 256 w 1256"/>
                  <a:gd name="T25" fmla="*/ 810 h 810"/>
                  <a:gd name="T26" fmla="*/ 66 w 1256"/>
                  <a:gd name="T27" fmla="*/ 764 h 810"/>
                  <a:gd name="T28" fmla="*/ 0 w 1256"/>
                  <a:gd name="T29" fmla="*/ 601 h 810"/>
                  <a:gd name="T30" fmla="*/ 157 w 1256"/>
                  <a:gd name="T31" fmla="*/ 483 h 810"/>
                  <a:gd name="T32" fmla="*/ 248 w 1256"/>
                  <a:gd name="T33" fmla="*/ 281 h 810"/>
                  <a:gd name="T34" fmla="*/ 438 w 1256"/>
                  <a:gd name="T35" fmla="*/ 150 h 810"/>
                  <a:gd name="T36" fmla="*/ 719 w 1256"/>
                  <a:gd name="T37" fmla="*/ 189 h 8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256" h="810">
                    <a:moveTo>
                      <a:pt x="719" y="183"/>
                    </a:moveTo>
                    <a:lnTo>
                      <a:pt x="760" y="33"/>
                    </a:lnTo>
                    <a:lnTo>
                      <a:pt x="884" y="0"/>
                    </a:lnTo>
                    <a:lnTo>
                      <a:pt x="983" y="78"/>
                    </a:lnTo>
                    <a:lnTo>
                      <a:pt x="1082" y="248"/>
                    </a:lnTo>
                    <a:lnTo>
                      <a:pt x="1256" y="229"/>
                    </a:lnTo>
                    <a:lnTo>
                      <a:pt x="1248" y="359"/>
                    </a:lnTo>
                    <a:lnTo>
                      <a:pt x="1016" y="431"/>
                    </a:lnTo>
                    <a:lnTo>
                      <a:pt x="879" y="417"/>
                    </a:lnTo>
                    <a:lnTo>
                      <a:pt x="719" y="481"/>
                    </a:lnTo>
                    <a:lnTo>
                      <a:pt x="591" y="633"/>
                    </a:lnTo>
                    <a:lnTo>
                      <a:pt x="423" y="537"/>
                    </a:lnTo>
                    <a:lnTo>
                      <a:pt x="256" y="810"/>
                    </a:lnTo>
                    <a:lnTo>
                      <a:pt x="66" y="764"/>
                    </a:lnTo>
                    <a:lnTo>
                      <a:pt x="0" y="601"/>
                    </a:lnTo>
                    <a:lnTo>
                      <a:pt x="157" y="483"/>
                    </a:lnTo>
                    <a:lnTo>
                      <a:pt x="248" y="281"/>
                    </a:lnTo>
                    <a:lnTo>
                      <a:pt x="438" y="150"/>
                    </a:lnTo>
                    <a:lnTo>
                      <a:pt x="719" y="189"/>
                    </a:lnTo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82285" name="Freeform 13"/>
              <p:cNvSpPr>
                <a:spLocks/>
              </p:cNvSpPr>
              <p:nvPr userDrawn="1"/>
            </p:nvSpPr>
            <p:spPr bwMode="hidden">
              <a:xfrm>
                <a:off x="2914" y="3476"/>
                <a:ext cx="2848" cy="788"/>
              </a:xfrm>
              <a:custGeom>
                <a:avLst/>
                <a:gdLst>
                  <a:gd name="T0" fmla="*/ 2838 w 2848"/>
                  <a:gd name="T1" fmla="*/ 16 h 788"/>
                  <a:gd name="T2" fmla="*/ 2493 w 2848"/>
                  <a:gd name="T3" fmla="*/ 0 h 788"/>
                  <a:gd name="T4" fmla="*/ 2278 w 2848"/>
                  <a:gd name="T5" fmla="*/ 81 h 788"/>
                  <a:gd name="T6" fmla="*/ 1936 w 2848"/>
                  <a:gd name="T7" fmla="*/ 44 h 788"/>
                  <a:gd name="T8" fmla="*/ 1739 w 2848"/>
                  <a:gd name="T9" fmla="*/ 354 h 788"/>
                  <a:gd name="T10" fmla="*/ 1600 w 2848"/>
                  <a:gd name="T11" fmla="*/ 212 h 788"/>
                  <a:gd name="T12" fmla="*/ 1352 w 2848"/>
                  <a:gd name="T13" fmla="*/ 308 h 788"/>
                  <a:gd name="T14" fmla="*/ 1445 w 2848"/>
                  <a:gd name="T15" fmla="*/ 515 h 788"/>
                  <a:gd name="T16" fmla="*/ 1072 w 2848"/>
                  <a:gd name="T17" fmla="*/ 412 h 788"/>
                  <a:gd name="T18" fmla="*/ 888 w 2848"/>
                  <a:gd name="T19" fmla="*/ 540 h 788"/>
                  <a:gd name="T20" fmla="*/ 0 w 2848"/>
                  <a:gd name="T21" fmla="*/ 660 h 788"/>
                  <a:gd name="T22" fmla="*/ 288 w 2848"/>
                  <a:gd name="T23" fmla="*/ 788 h 788"/>
                  <a:gd name="T24" fmla="*/ 1040 w 2848"/>
                  <a:gd name="T25" fmla="*/ 676 h 788"/>
                  <a:gd name="T26" fmla="*/ 1272 w 2848"/>
                  <a:gd name="T27" fmla="*/ 748 h 788"/>
                  <a:gd name="T28" fmla="*/ 2096 w 2848"/>
                  <a:gd name="T29" fmla="*/ 691 h 788"/>
                  <a:gd name="T30" fmla="*/ 2320 w 2848"/>
                  <a:gd name="T31" fmla="*/ 748 h 788"/>
                  <a:gd name="T32" fmla="*/ 2456 w 2848"/>
                  <a:gd name="T33" fmla="*/ 596 h 788"/>
                  <a:gd name="T34" fmla="*/ 2712 w 2848"/>
                  <a:gd name="T35" fmla="*/ 716 h 788"/>
                  <a:gd name="T36" fmla="*/ 2716 w 2848"/>
                  <a:gd name="T37" fmla="*/ 339 h 788"/>
                  <a:gd name="T38" fmla="*/ 2848 w 2848"/>
                  <a:gd name="T39" fmla="*/ 258 h 7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848" h="788">
                    <a:moveTo>
                      <a:pt x="2838" y="16"/>
                    </a:moveTo>
                    <a:lnTo>
                      <a:pt x="2493" y="0"/>
                    </a:lnTo>
                    <a:lnTo>
                      <a:pt x="2278" y="81"/>
                    </a:lnTo>
                    <a:lnTo>
                      <a:pt x="1936" y="44"/>
                    </a:lnTo>
                    <a:lnTo>
                      <a:pt x="1739" y="354"/>
                    </a:lnTo>
                    <a:lnTo>
                      <a:pt x="1600" y="212"/>
                    </a:lnTo>
                    <a:lnTo>
                      <a:pt x="1352" y="308"/>
                    </a:lnTo>
                    <a:lnTo>
                      <a:pt x="1445" y="515"/>
                    </a:lnTo>
                    <a:lnTo>
                      <a:pt x="1072" y="412"/>
                    </a:lnTo>
                    <a:lnTo>
                      <a:pt x="888" y="540"/>
                    </a:lnTo>
                    <a:lnTo>
                      <a:pt x="0" y="660"/>
                    </a:lnTo>
                    <a:lnTo>
                      <a:pt x="288" y="788"/>
                    </a:lnTo>
                    <a:lnTo>
                      <a:pt x="1040" y="676"/>
                    </a:lnTo>
                    <a:lnTo>
                      <a:pt x="1272" y="748"/>
                    </a:lnTo>
                    <a:lnTo>
                      <a:pt x="2096" y="691"/>
                    </a:lnTo>
                    <a:lnTo>
                      <a:pt x="2320" y="748"/>
                    </a:lnTo>
                    <a:lnTo>
                      <a:pt x="2456" y="596"/>
                    </a:lnTo>
                    <a:lnTo>
                      <a:pt x="2712" y="716"/>
                    </a:lnTo>
                    <a:lnTo>
                      <a:pt x="2716" y="339"/>
                    </a:lnTo>
                    <a:lnTo>
                      <a:pt x="2848" y="258"/>
                    </a:lnTo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82286" name="Freeform 14"/>
              <p:cNvSpPr>
                <a:spLocks/>
              </p:cNvSpPr>
              <p:nvPr userDrawn="1"/>
            </p:nvSpPr>
            <p:spPr bwMode="hidden">
              <a:xfrm>
                <a:off x="5443" y="922"/>
                <a:ext cx="319" cy="854"/>
              </a:xfrm>
              <a:custGeom>
                <a:avLst/>
                <a:gdLst>
                  <a:gd name="T0" fmla="*/ 0 w 319"/>
                  <a:gd name="T1" fmla="*/ 0 h 854"/>
                  <a:gd name="T2" fmla="*/ 106 w 319"/>
                  <a:gd name="T3" fmla="*/ 313 h 854"/>
                  <a:gd name="T4" fmla="*/ 106 w 319"/>
                  <a:gd name="T5" fmla="*/ 634 h 854"/>
                  <a:gd name="T6" fmla="*/ 268 w 319"/>
                  <a:gd name="T7" fmla="*/ 854 h 854"/>
                  <a:gd name="T8" fmla="*/ 278 w 319"/>
                  <a:gd name="T9" fmla="*/ 577 h 854"/>
                  <a:gd name="T10" fmla="*/ 238 w 319"/>
                  <a:gd name="T11" fmla="*/ 400 h 854"/>
                  <a:gd name="T12" fmla="*/ 319 w 319"/>
                  <a:gd name="T13" fmla="*/ 240 h 8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19" h="854">
                    <a:moveTo>
                      <a:pt x="0" y="0"/>
                    </a:moveTo>
                    <a:lnTo>
                      <a:pt x="106" y="313"/>
                    </a:lnTo>
                    <a:lnTo>
                      <a:pt x="106" y="634"/>
                    </a:lnTo>
                    <a:lnTo>
                      <a:pt x="268" y="854"/>
                    </a:lnTo>
                    <a:lnTo>
                      <a:pt x="278" y="577"/>
                    </a:lnTo>
                    <a:lnTo>
                      <a:pt x="238" y="400"/>
                    </a:lnTo>
                    <a:lnTo>
                      <a:pt x="319" y="240"/>
                    </a:lnTo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82287" name="Freeform 15"/>
              <p:cNvSpPr>
                <a:spLocks/>
              </p:cNvSpPr>
              <p:nvPr userDrawn="1"/>
            </p:nvSpPr>
            <p:spPr bwMode="hidden">
              <a:xfrm>
                <a:off x="4954" y="3568"/>
                <a:ext cx="646" cy="392"/>
              </a:xfrm>
              <a:custGeom>
                <a:avLst/>
                <a:gdLst>
                  <a:gd name="T0" fmla="*/ 504 w 646"/>
                  <a:gd name="T1" fmla="*/ 0 h 392"/>
                  <a:gd name="T2" fmla="*/ 320 w 646"/>
                  <a:gd name="T3" fmla="*/ 61 h 392"/>
                  <a:gd name="T4" fmla="*/ 238 w 646"/>
                  <a:gd name="T5" fmla="*/ 109 h 392"/>
                  <a:gd name="T6" fmla="*/ 144 w 646"/>
                  <a:gd name="T7" fmla="*/ 216 h 392"/>
                  <a:gd name="T8" fmla="*/ 0 w 646"/>
                  <a:gd name="T9" fmla="*/ 392 h 392"/>
                  <a:gd name="T10" fmla="*/ 360 w 646"/>
                  <a:gd name="T11" fmla="*/ 263 h 392"/>
                  <a:gd name="T12" fmla="*/ 432 w 646"/>
                  <a:gd name="T13" fmla="*/ 182 h 392"/>
                  <a:gd name="T14" fmla="*/ 646 w 646"/>
                  <a:gd name="T15" fmla="*/ 142 h 392"/>
                  <a:gd name="T16" fmla="*/ 504 w 646"/>
                  <a:gd name="T17" fmla="*/ 0 h 3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46" h="392">
                    <a:moveTo>
                      <a:pt x="504" y="0"/>
                    </a:moveTo>
                    <a:lnTo>
                      <a:pt x="320" y="61"/>
                    </a:lnTo>
                    <a:lnTo>
                      <a:pt x="238" y="109"/>
                    </a:lnTo>
                    <a:lnTo>
                      <a:pt x="144" y="216"/>
                    </a:lnTo>
                    <a:lnTo>
                      <a:pt x="0" y="392"/>
                    </a:lnTo>
                    <a:lnTo>
                      <a:pt x="360" y="263"/>
                    </a:lnTo>
                    <a:lnTo>
                      <a:pt x="432" y="182"/>
                    </a:lnTo>
                    <a:lnTo>
                      <a:pt x="646" y="142"/>
                    </a:lnTo>
                    <a:lnTo>
                      <a:pt x="504" y="0"/>
                    </a:lnTo>
                    <a:close/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82288" name="Freeform 16"/>
              <p:cNvSpPr>
                <a:spLocks/>
              </p:cNvSpPr>
              <p:nvPr userDrawn="1"/>
            </p:nvSpPr>
            <p:spPr bwMode="hidden">
              <a:xfrm>
                <a:off x="50" y="2400"/>
                <a:ext cx="2736" cy="1920"/>
              </a:xfrm>
              <a:custGeom>
                <a:avLst/>
                <a:gdLst>
                  <a:gd name="T0" fmla="*/ 0 w 2736"/>
                  <a:gd name="T1" fmla="*/ 0 h 1920"/>
                  <a:gd name="T2" fmla="*/ 96 w 2736"/>
                  <a:gd name="T3" fmla="*/ 336 h 1920"/>
                  <a:gd name="T4" fmla="*/ 384 w 2736"/>
                  <a:gd name="T5" fmla="*/ 384 h 1920"/>
                  <a:gd name="T6" fmla="*/ 576 w 2736"/>
                  <a:gd name="T7" fmla="*/ 720 h 1920"/>
                  <a:gd name="T8" fmla="*/ 528 w 2736"/>
                  <a:gd name="T9" fmla="*/ 960 h 1920"/>
                  <a:gd name="T10" fmla="*/ 672 w 2736"/>
                  <a:gd name="T11" fmla="*/ 1104 h 1920"/>
                  <a:gd name="T12" fmla="*/ 576 w 2736"/>
                  <a:gd name="T13" fmla="*/ 1392 h 1920"/>
                  <a:gd name="T14" fmla="*/ 624 w 2736"/>
                  <a:gd name="T15" fmla="*/ 1632 h 1920"/>
                  <a:gd name="T16" fmla="*/ 1488 w 2736"/>
                  <a:gd name="T17" fmla="*/ 1872 h 1920"/>
                  <a:gd name="T18" fmla="*/ 1680 w 2736"/>
                  <a:gd name="T19" fmla="*/ 1728 h 1920"/>
                  <a:gd name="T20" fmla="*/ 2208 w 2736"/>
                  <a:gd name="T21" fmla="*/ 1728 h 1920"/>
                  <a:gd name="T22" fmla="*/ 2304 w 2736"/>
                  <a:gd name="T23" fmla="*/ 1632 h 1920"/>
                  <a:gd name="T24" fmla="*/ 2736 w 2736"/>
                  <a:gd name="T25" fmla="*/ 1872 h 1920"/>
                  <a:gd name="T26" fmla="*/ 2640 w 2736"/>
                  <a:gd name="T27" fmla="*/ 1920 h 1920"/>
                  <a:gd name="T28" fmla="*/ 2304 w 2736"/>
                  <a:gd name="T29" fmla="*/ 1824 h 1920"/>
                  <a:gd name="T30" fmla="*/ 2160 w 2736"/>
                  <a:gd name="T31" fmla="*/ 1872 h 1920"/>
                  <a:gd name="T32" fmla="*/ 1632 w 2736"/>
                  <a:gd name="T33" fmla="*/ 1920 h 1920"/>
                  <a:gd name="T34" fmla="*/ 1440 w 2736"/>
                  <a:gd name="T35" fmla="*/ 1920 h 1920"/>
                  <a:gd name="T36" fmla="*/ 480 w 2736"/>
                  <a:gd name="T37" fmla="*/ 1824 h 1920"/>
                  <a:gd name="T38" fmla="*/ 192 w 2736"/>
                  <a:gd name="T39" fmla="*/ 1872 h 1920"/>
                  <a:gd name="T40" fmla="*/ 96 w 2736"/>
                  <a:gd name="T41" fmla="*/ 1680 h 1920"/>
                  <a:gd name="T42" fmla="*/ 288 w 2736"/>
                  <a:gd name="T43" fmla="*/ 1440 h 1920"/>
                  <a:gd name="T44" fmla="*/ 336 w 2736"/>
                  <a:gd name="T45" fmla="*/ 1104 h 1920"/>
                  <a:gd name="T46" fmla="*/ 144 w 2736"/>
                  <a:gd name="T47" fmla="*/ 864 h 1920"/>
                  <a:gd name="T48" fmla="*/ 240 w 2736"/>
                  <a:gd name="T49" fmla="*/ 624 h 1920"/>
                  <a:gd name="T50" fmla="*/ 48 w 2736"/>
                  <a:gd name="T51" fmla="*/ 528 h 1920"/>
                  <a:gd name="T52" fmla="*/ 0 w 2736"/>
                  <a:gd name="T53" fmla="*/ 0 h 19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736" h="1920">
                    <a:moveTo>
                      <a:pt x="0" y="0"/>
                    </a:moveTo>
                    <a:lnTo>
                      <a:pt x="96" y="336"/>
                    </a:lnTo>
                    <a:lnTo>
                      <a:pt x="384" y="384"/>
                    </a:lnTo>
                    <a:lnTo>
                      <a:pt x="576" y="720"/>
                    </a:lnTo>
                    <a:lnTo>
                      <a:pt x="528" y="960"/>
                    </a:lnTo>
                    <a:lnTo>
                      <a:pt x="672" y="1104"/>
                    </a:lnTo>
                    <a:lnTo>
                      <a:pt x="576" y="1392"/>
                    </a:lnTo>
                    <a:lnTo>
                      <a:pt x="624" y="1632"/>
                    </a:lnTo>
                    <a:lnTo>
                      <a:pt x="1488" y="1872"/>
                    </a:lnTo>
                    <a:lnTo>
                      <a:pt x="1680" y="1728"/>
                    </a:lnTo>
                    <a:lnTo>
                      <a:pt x="2208" y="1728"/>
                    </a:lnTo>
                    <a:lnTo>
                      <a:pt x="2304" y="1632"/>
                    </a:lnTo>
                    <a:lnTo>
                      <a:pt x="2736" y="1872"/>
                    </a:lnTo>
                    <a:lnTo>
                      <a:pt x="2640" y="1920"/>
                    </a:lnTo>
                    <a:lnTo>
                      <a:pt x="2304" y="1824"/>
                    </a:lnTo>
                    <a:lnTo>
                      <a:pt x="2160" y="1872"/>
                    </a:lnTo>
                    <a:lnTo>
                      <a:pt x="1632" y="1920"/>
                    </a:lnTo>
                    <a:lnTo>
                      <a:pt x="1440" y="1920"/>
                    </a:lnTo>
                    <a:lnTo>
                      <a:pt x="480" y="1824"/>
                    </a:lnTo>
                    <a:lnTo>
                      <a:pt x="192" y="1872"/>
                    </a:lnTo>
                    <a:lnTo>
                      <a:pt x="96" y="1680"/>
                    </a:lnTo>
                    <a:lnTo>
                      <a:pt x="288" y="1440"/>
                    </a:lnTo>
                    <a:lnTo>
                      <a:pt x="336" y="1104"/>
                    </a:lnTo>
                    <a:lnTo>
                      <a:pt x="144" y="864"/>
                    </a:lnTo>
                    <a:lnTo>
                      <a:pt x="240" y="624"/>
                    </a:lnTo>
                    <a:lnTo>
                      <a:pt x="48" y="528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gradFill rotWithShape="0">
                      <a:gsLst>
                        <a:gs pos="0">
                          <a:schemeClr val="bg2"/>
                        </a:gs>
                        <a:gs pos="100000">
                          <a:schemeClr val="bg1"/>
                        </a:gs>
                      </a:gsLst>
                      <a:lin ang="18900000" scaled="1"/>
                    </a:gra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182289" name="Group 17"/>
            <p:cNvGrpSpPr>
              <a:grpSpLocks/>
            </p:cNvGrpSpPr>
            <p:nvPr userDrawn="1"/>
          </p:nvGrpSpPr>
          <p:grpSpPr bwMode="auto">
            <a:xfrm>
              <a:off x="0" y="2291"/>
              <a:ext cx="1385" cy="1702"/>
              <a:chOff x="0" y="2291"/>
              <a:chExt cx="1385" cy="1702"/>
            </a:xfrm>
          </p:grpSpPr>
          <p:sp>
            <p:nvSpPr>
              <p:cNvPr id="182290" name="Rectangle 18"/>
              <p:cNvSpPr>
                <a:spLocks noChangeArrowheads="1"/>
              </p:cNvSpPr>
              <p:nvPr userDrawn="1"/>
            </p:nvSpPr>
            <p:spPr bwMode="ltGray">
              <a:xfrm rot="6798887">
                <a:off x="62" y="3883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82291" name="Rectangle 19"/>
              <p:cNvSpPr>
                <a:spLocks noChangeArrowheads="1"/>
              </p:cNvSpPr>
              <p:nvPr userDrawn="1"/>
            </p:nvSpPr>
            <p:spPr bwMode="ltGray">
              <a:xfrm rot="6798887">
                <a:off x="33" y="388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82292" name="Rectangle 20"/>
              <p:cNvSpPr>
                <a:spLocks noChangeArrowheads="1"/>
              </p:cNvSpPr>
              <p:nvPr userDrawn="1"/>
            </p:nvSpPr>
            <p:spPr bwMode="ltGray">
              <a:xfrm rot="6798887">
                <a:off x="6" y="3875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82293" name="Rectangle 21"/>
              <p:cNvSpPr>
                <a:spLocks noChangeArrowheads="1"/>
              </p:cNvSpPr>
              <p:nvPr userDrawn="1"/>
            </p:nvSpPr>
            <p:spPr bwMode="ltGray">
              <a:xfrm rot="5999912">
                <a:off x="209" y="388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82294" name="Rectangle 22"/>
              <p:cNvSpPr>
                <a:spLocks noChangeArrowheads="1"/>
              </p:cNvSpPr>
              <p:nvPr userDrawn="1"/>
            </p:nvSpPr>
            <p:spPr bwMode="ltGray">
              <a:xfrm rot="5999912">
                <a:off x="182" y="3889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82295" name="Rectangle 23"/>
              <p:cNvSpPr>
                <a:spLocks noChangeArrowheads="1"/>
              </p:cNvSpPr>
              <p:nvPr userDrawn="1"/>
            </p:nvSpPr>
            <p:spPr bwMode="ltGray">
              <a:xfrm rot="6250138">
                <a:off x="152" y="388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82296" name="Rectangle 24"/>
              <p:cNvSpPr>
                <a:spLocks noChangeArrowheads="1"/>
              </p:cNvSpPr>
              <p:nvPr userDrawn="1"/>
            </p:nvSpPr>
            <p:spPr bwMode="ltGray">
              <a:xfrm rot="6238076">
                <a:off x="123" y="388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82297" name="Rectangle 25"/>
              <p:cNvSpPr>
                <a:spLocks noChangeArrowheads="1"/>
              </p:cNvSpPr>
              <p:nvPr userDrawn="1"/>
            </p:nvSpPr>
            <p:spPr bwMode="ltGray">
              <a:xfrm rot="5380717">
                <a:off x="363" y="3869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82298" name="Rectangle 26"/>
              <p:cNvSpPr>
                <a:spLocks noChangeArrowheads="1"/>
              </p:cNvSpPr>
              <p:nvPr userDrawn="1"/>
            </p:nvSpPr>
            <p:spPr bwMode="ltGray">
              <a:xfrm rot="5380717">
                <a:off x="332" y="3872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82299" name="Rectangle 27"/>
              <p:cNvSpPr>
                <a:spLocks noChangeArrowheads="1"/>
              </p:cNvSpPr>
              <p:nvPr userDrawn="1"/>
            </p:nvSpPr>
            <p:spPr bwMode="ltGray">
              <a:xfrm rot="5583200">
                <a:off x="302" y="3877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82300" name="Rectangle 28"/>
              <p:cNvSpPr>
                <a:spLocks noChangeArrowheads="1"/>
              </p:cNvSpPr>
              <p:nvPr userDrawn="1"/>
            </p:nvSpPr>
            <p:spPr bwMode="ltGray">
              <a:xfrm rot="5737625">
                <a:off x="270" y="3882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82301" name="Rectangle 29"/>
              <p:cNvSpPr>
                <a:spLocks noChangeArrowheads="1"/>
              </p:cNvSpPr>
              <p:nvPr userDrawn="1"/>
            </p:nvSpPr>
            <p:spPr bwMode="ltGray">
              <a:xfrm rot="4715477">
                <a:off x="516" y="3829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82302" name="Rectangle 30"/>
              <p:cNvSpPr>
                <a:spLocks noChangeArrowheads="1"/>
              </p:cNvSpPr>
              <p:nvPr userDrawn="1"/>
            </p:nvSpPr>
            <p:spPr bwMode="ltGray">
              <a:xfrm rot="4924949">
                <a:off x="486" y="383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82303" name="Rectangle 31"/>
              <p:cNvSpPr>
                <a:spLocks noChangeArrowheads="1"/>
              </p:cNvSpPr>
              <p:nvPr userDrawn="1"/>
            </p:nvSpPr>
            <p:spPr bwMode="ltGray">
              <a:xfrm rot="4924949">
                <a:off x="456" y="384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82304" name="Rectangle 32"/>
              <p:cNvSpPr>
                <a:spLocks noChangeArrowheads="1"/>
              </p:cNvSpPr>
              <p:nvPr userDrawn="1"/>
            </p:nvSpPr>
            <p:spPr bwMode="ltGray">
              <a:xfrm rot="5041352">
                <a:off x="426" y="3851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82305" name="Rectangle 33"/>
              <p:cNvSpPr>
                <a:spLocks noChangeArrowheads="1"/>
              </p:cNvSpPr>
              <p:nvPr userDrawn="1"/>
            </p:nvSpPr>
            <p:spPr bwMode="ltGray">
              <a:xfrm rot="3816889">
                <a:off x="664" y="376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82306" name="Rectangle 34"/>
              <p:cNvSpPr>
                <a:spLocks noChangeArrowheads="1"/>
              </p:cNvSpPr>
              <p:nvPr userDrawn="1"/>
            </p:nvSpPr>
            <p:spPr bwMode="ltGray">
              <a:xfrm rot="3816889">
                <a:off x="634" y="3780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82307" name="Rectangle 35"/>
              <p:cNvSpPr>
                <a:spLocks noChangeArrowheads="1"/>
              </p:cNvSpPr>
              <p:nvPr userDrawn="1"/>
            </p:nvSpPr>
            <p:spPr bwMode="ltGray">
              <a:xfrm rot="4104184">
                <a:off x="605" y="3791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82308" name="Rectangle 36"/>
              <p:cNvSpPr>
                <a:spLocks noChangeArrowheads="1"/>
              </p:cNvSpPr>
              <p:nvPr userDrawn="1"/>
            </p:nvSpPr>
            <p:spPr bwMode="ltGray">
              <a:xfrm rot="4325343">
                <a:off x="575" y="380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82309" name="Rectangle 37"/>
              <p:cNvSpPr>
                <a:spLocks noChangeArrowheads="1"/>
              </p:cNvSpPr>
              <p:nvPr userDrawn="1"/>
            </p:nvSpPr>
            <p:spPr bwMode="ltGray">
              <a:xfrm rot="3368036">
                <a:off x="799" y="3683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82310" name="Rectangle 38"/>
              <p:cNvSpPr>
                <a:spLocks noChangeArrowheads="1"/>
              </p:cNvSpPr>
              <p:nvPr userDrawn="1"/>
            </p:nvSpPr>
            <p:spPr bwMode="ltGray">
              <a:xfrm rot="3368036">
                <a:off x="772" y="3699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82311" name="Rectangle 39"/>
              <p:cNvSpPr>
                <a:spLocks noChangeArrowheads="1"/>
              </p:cNvSpPr>
              <p:nvPr userDrawn="1"/>
            </p:nvSpPr>
            <p:spPr bwMode="ltGray">
              <a:xfrm rot="3368036">
                <a:off x="745" y="3717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82312" name="Rectangle 40"/>
              <p:cNvSpPr>
                <a:spLocks noChangeArrowheads="1"/>
              </p:cNvSpPr>
              <p:nvPr userDrawn="1"/>
            </p:nvSpPr>
            <p:spPr bwMode="ltGray">
              <a:xfrm rot="3816889">
                <a:off x="717" y="373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82313" name="Rectangle 41"/>
              <p:cNvSpPr>
                <a:spLocks noChangeArrowheads="1"/>
              </p:cNvSpPr>
              <p:nvPr userDrawn="1"/>
            </p:nvSpPr>
            <p:spPr bwMode="ltGray">
              <a:xfrm rot="2302266">
                <a:off x="923" y="3587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82314" name="Rectangle 42"/>
              <p:cNvSpPr>
                <a:spLocks noChangeArrowheads="1"/>
              </p:cNvSpPr>
              <p:nvPr userDrawn="1"/>
            </p:nvSpPr>
            <p:spPr bwMode="ltGray">
              <a:xfrm rot="2302266">
                <a:off x="899" y="360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82315" name="Rectangle 43"/>
              <p:cNvSpPr>
                <a:spLocks noChangeArrowheads="1"/>
              </p:cNvSpPr>
              <p:nvPr userDrawn="1"/>
            </p:nvSpPr>
            <p:spPr bwMode="ltGray">
              <a:xfrm rot="2707562">
                <a:off x="876" y="362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82316" name="Rectangle 44"/>
              <p:cNvSpPr>
                <a:spLocks noChangeArrowheads="1"/>
              </p:cNvSpPr>
              <p:nvPr userDrawn="1"/>
            </p:nvSpPr>
            <p:spPr bwMode="ltGray">
              <a:xfrm rot="2707562">
                <a:off x="850" y="364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82317" name="Rectangle 45"/>
              <p:cNvSpPr>
                <a:spLocks noChangeArrowheads="1"/>
              </p:cNvSpPr>
              <p:nvPr userDrawn="1"/>
            </p:nvSpPr>
            <p:spPr bwMode="ltGray">
              <a:xfrm rot="1525830">
                <a:off x="1027" y="3473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82318" name="Rectangle 46"/>
              <p:cNvSpPr>
                <a:spLocks noChangeArrowheads="1"/>
              </p:cNvSpPr>
              <p:nvPr userDrawn="1"/>
            </p:nvSpPr>
            <p:spPr bwMode="ltGray">
              <a:xfrm rot="1525830">
                <a:off x="1009" y="3497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82319" name="Rectangle 47"/>
              <p:cNvSpPr>
                <a:spLocks noChangeArrowheads="1"/>
              </p:cNvSpPr>
              <p:nvPr userDrawn="1"/>
            </p:nvSpPr>
            <p:spPr bwMode="ltGray">
              <a:xfrm rot="1788117">
                <a:off x="990" y="3519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82320" name="Rectangle 48"/>
              <p:cNvSpPr>
                <a:spLocks noChangeArrowheads="1"/>
              </p:cNvSpPr>
              <p:nvPr userDrawn="1"/>
            </p:nvSpPr>
            <p:spPr bwMode="ltGray">
              <a:xfrm rot="1788117">
                <a:off x="969" y="354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82321" name="Rectangle 49"/>
              <p:cNvSpPr>
                <a:spLocks noChangeArrowheads="1"/>
              </p:cNvSpPr>
              <p:nvPr userDrawn="1"/>
            </p:nvSpPr>
            <p:spPr bwMode="ltGray">
              <a:xfrm rot="841630">
                <a:off x="1113" y="3355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82322" name="Rectangle 50"/>
              <p:cNvSpPr>
                <a:spLocks noChangeArrowheads="1"/>
              </p:cNvSpPr>
              <p:nvPr userDrawn="1"/>
            </p:nvSpPr>
            <p:spPr bwMode="ltGray">
              <a:xfrm rot="841630">
                <a:off x="1100" y="337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82323" name="Rectangle 51"/>
              <p:cNvSpPr>
                <a:spLocks noChangeArrowheads="1"/>
              </p:cNvSpPr>
              <p:nvPr userDrawn="1"/>
            </p:nvSpPr>
            <p:spPr bwMode="ltGray">
              <a:xfrm rot="1308689">
                <a:off x="1086" y="340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82324" name="Rectangle 52"/>
              <p:cNvSpPr>
                <a:spLocks noChangeArrowheads="1"/>
              </p:cNvSpPr>
              <p:nvPr userDrawn="1"/>
            </p:nvSpPr>
            <p:spPr bwMode="ltGray">
              <a:xfrm rot="1308689">
                <a:off x="1064" y="3425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82325" name="Rectangle 53"/>
              <p:cNvSpPr>
                <a:spLocks noChangeArrowheads="1"/>
              </p:cNvSpPr>
              <p:nvPr userDrawn="1"/>
            </p:nvSpPr>
            <p:spPr bwMode="ltGray">
              <a:xfrm rot="469913">
                <a:off x="1172" y="3225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82326" name="Rectangle 54"/>
              <p:cNvSpPr>
                <a:spLocks noChangeArrowheads="1"/>
              </p:cNvSpPr>
              <p:nvPr userDrawn="1"/>
            </p:nvSpPr>
            <p:spPr bwMode="ltGray">
              <a:xfrm rot="559869">
                <a:off x="1162" y="3250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82327" name="Rectangle 55"/>
              <p:cNvSpPr>
                <a:spLocks noChangeArrowheads="1"/>
              </p:cNvSpPr>
              <p:nvPr userDrawn="1"/>
            </p:nvSpPr>
            <p:spPr bwMode="ltGray">
              <a:xfrm rot="734079">
                <a:off x="1154" y="3276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82328" name="Rectangle 56"/>
              <p:cNvSpPr>
                <a:spLocks noChangeArrowheads="1"/>
              </p:cNvSpPr>
              <p:nvPr userDrawn="1"/>
            </p:nvSpPr>
            <p:spPr bwMode="ltGray">
              <a:xfrm rot="734079">
                <a:off x="1141" y="3304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82329" name="Rectangle 57"/>
              <p:cNvSpPr>
                <a:spLocks noChangeArrowheads="1"/>
              </p:cNvSpPr>
              <p:nvPr userDrawn="1"/>
            </p:nvSpPr>
            <p:spPr bwMode="ltGray">
              <a:xfrm rot="-293905">
                <a:off x="1211" y="3096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82330" name="Rectangle 58"/>
              <p:cNvSpPr>
                <a:spLocks noChangeArrowheads="1"/>
              </p:cNvSpPr>
              <p:nvPr userDrawn="1"/>
            </p:nvSpPr>
            <p:spPr bwMode="ltGray">
              <a:xfrm rot="-8">
                <a:off x="1201" y="3122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82331" name="Rectangle 59"/>
              <p:cNvSpPr>
                <a:spLocks noChangeArrowheads="1"/>
              </p:cNvSpPr>
              <p:nvPr userDrawn="1"/>
            </p:nvSpPr>
            <p:spPr bwMode="ltGray">
              <a:xfrm rot="-8">
                <a:off x="1200" y="3147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82332" name="Rectangle 60"/>
              <p:cNvSpPr>
                <a:spLocks noChangeArrowheads="1"/>
              </p:cNvSpPr>
              <p:nvPr userDrawn="1"/>
            </p:nvSpPr>
            <p:spPr bwMode="ltGray">
              <a:xfrm rot="214188">
                <a:off x="1189" y="3173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82333" name="Rectangle 61"/>
              <p:cNvSpPr>
                <a:spLocks noChangeArrowheads="1"/>
              </p:cNvSpPr>
              <p:nvPr userDrawn="1"/>
            </p:nvSpPr>
            <p:spPr bwMode="ltGray">
              <a:xfrm rot="-682388">
                <a:off x="1219" y="296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82334" name="Rectangle 62"/>
              <p:cNvSpPr>
                <a:spLocks noChangeArrowheads="1"/>
              </p:cNvSpPr>
              <p:nvPr userDrawn="1"/>
            </p:nvSpPr>
            <p:spPr bwMode="ltGray">
              <a:xfrm rot="-480400">
                <a:off x="1220" y="2991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82335" name="Rectangle 63"/>
              <p:cNvSpPr>
                <a:spLocks noChangeArrowheads="1"/>
              </p:cNvSpPr>
              <p:nvPr userDrawn="1"/>
            </p:nvSpPr>
            <p:spPr bwMode="ltGray">
              <a:xfrm rot="-480400">
                <a:off x="1220" y="301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82336" name="Rectangle 64"/>
              <p:cNvSpPr>
                <a:spLocks noChangeArrowheads="1"/>
              </p:cNvSpPr>
              <p:nvPr userDrawn="1"/>
            </p:nvSpPr>
            <p:spPr bwMode="ltGray">
              <a:xfrm rot="-270546">
                <a:off x="1219" y="3041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82337" name="Rectangle 65"/>
              <p:cNvSpPr>
                <a:spLocks noChangeArrowheads="1"/>
              </p:cNvSpPr>
              <p:nvPr userDrawn="1"/>
            </p:nvSpPr>
            <p:spPr bwMode="ltGray">
              <a:xfrm rot="-1132286">
                <a:off x="1207" y="2843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82338" name="Rectangle 66"/>
              <p:cNvSpPr>
                <a:spLocks noChangeArrowheads="1"/>
              </p:cNvSpPr>
              <p:nvPr userDrawn="1"/>
            </p:nvSpPr>
            <p:spPr bwMode="ltGray">
              <a:xfrm rot="-969272">
                <a:off x="1213" y="2864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82339" name="Rectangle 67"/>
              <p:cNvSpPr>
                <a:spLocks noChangeArrowheads="1"/>
              </p:cNvSpPr>
              <p:nvPr userDrawn="1"/>
            </p:nvSpPr>
            <p:spPr bwMode="ltGray">
              <a:xfrm rot="-969272">
                <a:off x="1216" y="2888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82340" name="Rectangle 68"/>
              <p:cNvSpPr>
                <a:spLocks noChangeArrowheads="1"/>
              </p:cNvSpPr>
              <p:nvPr userDrawn="1"/>
            </p:nvSpPr>
            <p:spPr bwMode="ltGray">
              <a:xfrm rot="-806259">
                <a:off x="1219" y="291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82341" name="Rectangle 69"/>
              <p:cNvSpPr>
                <a:spLocks noChangeArrowheads="1"/>
              </p:cNvSpPr>
              <p:nvPr userDrawn="1"/>
            </p:nvSpPr>
            <p:spPr bwMode="ltGray">
              <a:xfrm rot="-1543941">
                <a:off x="1165" y="272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82342" name="Rectangle 70"/>
              <p:cNvSpPr>
                <a:spLocks noChangeArrowheads="1"/>
              </p:cNvSpPr>
              <p:nvPr userDrawn="1"/>
            </p:nvSpPr>
            <p:spPr bwMode="ltGray">
              <a:xfrm rot="-1341953">
                <a:off x="1176" y="2752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82343" name="Rectangle 71"/>
              <p:cNvSpPr>
                <a:spLocks noChangeArrowheads="1"/>
              </p:cNvSpPr>
              <p:nvPr userDrawn="1"/>
            </p:nvSpPr>
            <p:spPr bwMode="ltGray">
              <a:xfrm rot="-1341953">
                <a:off x="1184" y="277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82344" name="Rectangle 72"/>
              <p:cNvSpPr>
                <a:spLocks noChangeArrowheads="1"/>
              </p:cNvSpPr>
              <p:nvPr userDrawn="1"/>
            </p:nvSpPr>
            <p:spPr bwMode="ltGray">
              <a:xfrm rot="-1341953">
                <a:off x="1194" y="279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82345" name="Rectangle 73"/>
              <p:cNvSpPr>
                <a:spLocks noChangeArrowheads="1"/>
              </p:cNvSpPr>
              <p:nvPr userDrawn="1"/>
            </p:nvSpPr>
            <p:spPr bwMode="ltGray">
              <a:xfrm rot="-1928746">
                <a:off x="1101" y="2628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82346" name="Rectangle 74"/>
              <p:cNvSpPr>
                <a:spLocks noChangeArrowheads="1"/>
              </p:cNvSpPr>
              <p:nvPr userDrawn="1"/>
            </p:nvSpPr>
            <p:spPr bwMode="ltGray">
              <a:xfrm rot="-1844175">
                <a:off x="1114" y="264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82347" name="Rectangle 75"/>
              <p:cNvSpPr>
                <a:spLocks noChangeArrowheads="1"/>
              </p:cNvSpPr>
              <p:nvPr userDrawn="1"/>
            </p:nvSpPr>
            <p:spPr bwMode="ltGray">
              <a:xfrm rot="-1752383">
                <a:off x="1129" y="266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82348" name="Rectangle 76"/>
              <p:cNvSpPr>
                <a:spLocks noChangeArrowheads="1"/>
              </p:cNvSpPr>
              <p:nvPr userDrawn="1"/>
            </p:nvSpPr>
            <p:spPr bwMode="ltGray">
              <a:xfrm rot="-1752383">
                <a:off x="1142" y="2684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82349" name="Rectangle 77"/>
              <p:cNvSpPr>
                <a:spLocks noChangeArrowheads="1"/>
              </p:cNvSpPr>
              <p:nvPr userDrawn="1"/>
            </p:nvSpPr>
            <p:spPr bwMode="ltGray">
              <a:xfrm rot="-2466736">
                <a:off x="1014" y="2538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82350" name="Rectangle 78"/>
              <p:cNvSpPr>
                <a:spLocks noChangeArrowheads="1"/>
              </p:cNvSpPr>
              <p:nvPr userDrawn="1"/>
            </p:nvSpPr>
            <p:spPr bwMode="ltGray">
              <a:xfrm rot="-2466736">
                <a:off x="1035" y="255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82351" name="Rectangle 79"/>
              <p:cNvSpPr>
                <a:spLocks noChangeArrowheads="1"/>
              </p:cNvSpPr>
              <p:nvPr userDrawn="1"/>
            </p:nvSpPr>
            <p:spPr bwMode="ltGray">
              <a:xfrm rot="-2466736">
                <a:off x="1050" y="2574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82352" name="Rectangle 80"/>
              <p:cNvSpPr>
                <a:spLocks noChangeArrowheads="1"/>
              </p:cNvSpPr>
              <p:nvPr userDrawn="1"/>
            </p:nvSpPr>
            <p:spPr bwMode="ltGray">
              <a:xfrm rot="-2342866">
                <a:off x="1068" y="2590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82353" name="Freeform 81"/>
              <p:cNvSpPr>
                <a:spLocks/>
              </p:cNvSpPr>
              <p:nvPr userDrawn="1"/>
            </p:nvSpPr>
            <p:spPr bwMode="ltGray">
              <a:xfrm>
                <a:off x="486" y="2563"/>
                <a:ext cx="180" cy="151"/>
              </a:xfrm>
              <a:custGeom>
                <a:avLst/>
                <a:gdLst>
                  <a:gd name="T0" fmla="*/ 0 w 180"/>
                  <a:gd name="T1" fmla="*/ 144 h 151"/>
                  <a:gd name="T2" fmla="*/ 28 w 180"/>
                  <a:gd name="T3" fmla="*/ 147 h 151"/>
                  <a:gd name="T4" fmla="*/ 64 w 180"/>
                  <a:gd name="T5" fmla="*/ 46 h 151"/>
                  <a:gd name="T6" fmla="*/ 94 w 180"/>
                  <a:gd name="T7" fmla="*/ 151 h 151"/>
                  <a:gd name="T8" fmla="*/ 129 w 180"/>
                  <a:gd name="T9" fmla="*/ 151 h 151"/>
                  <a:gd name="T10" fmla="*/ 180 w 180"/>
                  <a:gd name="T11" fmla="*/ 9 h 151"/>
                  <a:gd name="T12" fmla="*/ 148 w 180"/>
                  <a:gd name="T13" fmla="*/ 10 h 151"/>
                  <a:gd name="T14" fmla="*/ 112 w 180"/>
                  <a:gd name="T15" fmla="*/ 112 h 151"/>
                  <a:gd name="T16" fmla="*/ 79 w 180"/>
                  <a:gd name="T17" fmla="*/ 0 h 151"/>
                  <a:gd name="T18" fmla="*/ 48 w 180"/>
                  <a:gd name="T19" fmla="*/ 0 h 151"/>
                  <a:gd name="T20" fmla="*/ 0 w 180"/>
                  <a:gd name="T21" fmla="*/ 144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0" h="151">
                    <a:moveTo>
                      <a:pt x="0" y="144"/>
                    </a:moveTo>
                    <a:lnTo>
                      <a:pt x="28" y="147"/>
                    </a:lnTo>
                    <a:lnTo>
                      <a:pt x="64" y="46"/>
                    </a:lnTo>
                    <a:lnTo>
                      <a:pt x="94" y="151"/>
                    </a:lnTo>
                    <a:lnTo>
                      <a:pt x="129" y="151"/>
                    </a:lnTo>
                    <a:lnTo>
                      <a:pt x="180" y="9"/>
                    </a:lnTo>
                    <a:lnTo>
                      <a:pt x="148" y="10"/>
                    </a:lnTo>
                    <a:lnTo>
                      <a:pt x="112" y="112"/>
                    </a:lnTo>
                    <a:lnTo>
                      <a:pt x="79" y="0"/>
                    </a:lnTo>
                    <a:lnTo>
                      <a:pt x="48" y="0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82354" name="Rectangle 82"/>
              <p:cNvSpPr>
                <a:spLocks noChangeArrowheads="1"/>
              </p:cNvSpPr>
              <p:nvPr userDrawn="1"/>
            </p:nvSpPr>
            <p:spPr bwMode="ltGray">
              <a:xfrm rot="6575641">
                <a:off x="-217" y="3138"/>
                <a:ext cx="122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82355" name="Rectangle 83"/>
              <p:cNvSpPr>
                <a:spLocks noChangeArrowheads="1"/>
              </p:cNvSpPr>
              <p:nvPr userDrawn="1"/>
            </p:nvSpPr>
            <p:spPr bwMode="ltGray">
              <a:xfrm rot="238799">
                <a:off x="4" y="3146"/>
                <a:ext cx="103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82356" name="Rectangle 84"/>
              <p:cNvSpPr>
                <a:spLocks noChangeArrowheads="1"/>
              </p:cNvSpPr>
              <p:nvPr userDrawn="1"/>
            </p:nvSpPr>
            <p:spPr bwMode="ltGray">
              <a:xfrm rot="-2957028">
                <a:off x="907" y="2473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82357" name="Rectangle 85"/>
              <p:cNvSpPr>
                <a:spLocks noChangeArrowheads="1"/>
              </p:cNvSpPr>
              <p:nvPr userDrawn="1"/>
            </p:nvSpPr>
            <p:spPr bwMode="ltGray">
              <a:xfrm rot="-2957028">
                <a:off x="930" y="2486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82358" name="Rectangle 86"/>
              <p:cNvSpPr>
                <a:spLocks noChangeArrowheads="1"/>
              </p:cNvSpPr>
              <p:nvPr userDrawn="1"/>
            </p:nvSpPr>
            <p:spPr bwMode="ltGray">
              <a:xfrm rot="-2957028">
                <a:off x="954" y="249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82359" name="Rectangle 87"/>
              <p:cNvSpPr>
                <a:spLocks noChangeArrowheads="1"/>
              </p:cNvSpPr>
              <p:nvPr userDrawn="1"/>
            </p:nvSpPr>
            <p:spPr bwMode="ltGray">
              <a:xfrm rot="-2661033">
                <a:off x="974" y="2509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82360" name="Rectangle 88"/>
              <p:cNvSpPr>
                <a:spLocks noChangeArrowheads="1"/>
              </p:cNvSpPr>
              <p:nvPr userDrawn="1"/>
            </p:nvSpPr>
            <p:spPr bwMode="ltGray">
              <a:xfrm rot="-3638503">
                <a:off x="788" y="2426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82361" name="Rectangle 89"/>
              <p:cNvSpPr>
                <a:spLocks noChangeArrowheads="1"/>
              </p:cNvSpPr>
              <p:nvPr userDrawn="1"/>
            </p:nvSpPr>
            <p:spPr bwMode="ltGray">
              <a:xfrm rot="-3638503">
                <a:off x="815" y="2434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82362" name="Rectangle 90"/>
              <p:cNvSpPr>
                <a:spLocks noChangeArrowheads="1"/>
              </p:cNvSpPr>
              <p:nvPr userDrawn="1"/>
            </p:nvSpPr>
            <p:spPr bwMode="ltGray">
              <a:xfrm rot="-3514633">
                <a:off x="837" y="2441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82363" name="Rectangle 91"/>
              <p:cNvSpPr>
                <a:spLocks noChangeArrowheads="1"/>
              </p:cNvSpPr>
              <p:nvPr userDrawn="1"/>
            </p:nvSpPr>
            <p:spPr bwMode="ltGray">
              <a:xfrm rot="-3220799">
                <a:off x="862" y="2453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82364" name="Rectangle 92"/>
              <p:cNvSpPr>
                <a:spLocks noChangeArrowheads="1"/>
              </p:cNvSpPr>
              <p:nvPr userDrawn="1"/>
            </p:nvSpPr>
            <p:spPr bwMode="ltGray">
              <a:xfrm rot="-4338250">
                <a:off x="649" y="2396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82365" name="Rectangle 93"/>
              <p:cNvSpPr>
                <a:spLocks noChangeArrowheads="1"/>
              </p:cNvSpPr>
              <p:nvPr userDrawn="1"/>
            </p:nvSpPr>
            <p:spPr bwMode="ltGray">
              <a:xfrm rot="-4250359">
                <a:off x="677" y="2402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82366" name="Rectangle 94"/>
              <p:cNvSpPr>
                <a:spLocks noChangeArrowheads="1"/>
              </p:cNvSpPr>
              <p:nvPr userDrawn="1"/>
            </p:nvSpPr>
            <p:spPr bwMode="ltGray">
              <a:xfrm rot="-4250359">
                <a:off x="707" y="2407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82367" name="Rectangle 95"/>
              <p:cNvSpPr>
                <a:spLocks noChangeArrowheads="1"/>
              </p:cNvSpPr>
              <p:nvPr userDrawn="1"/>
            </p:nvSpPr>
            <p:spPr bwMode="ltGray">
              <a:xfrm rot="-3989246">
                <a:off x="737" y="2411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82368" name="Rectangle 96"/>
              <p:cNvSpPr>
                <a:spLocks noChangeArrowheads="1"/>
              </p:cNvSpPr>
              <p:nvPr userDrawn="1"/>
            </p:nvSpPr>
            <p:spPr bwMode="ltGray">
              <a:xfrm rot="-4862215">
                <a:off x="503" y="2395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82369" name="Rectangle 97"/>
              <p:cNvSpPr>
                <a:spLocks noChangeArrowheads="1"/>
              </p:cNvSpPr>
              <p:nvPr userDrawn="1"/>
            </p:nvSpPr>
            <p:spPr bwMode="ltGray">
              <a:xfrm rot="-4673370">
                <a:off x="533" y="2393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82370" name="Rectangle 98"/>
              <p:cNvSpPr>
                <a:spLocks noChangeArrowheads="1"/>
              </p:cNvSpPr>
              <p:nvPr userDrawn="1"/>
            </p:nvSpPr>
            <p:spPr bwMode="ltGray">
              <a:xfrm rot="-4646721">
                <a:off x="563" y="239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82371" name="Rectangle 99"/>
              <p:cNvSpPr>
                <a:spLocks noChangeArrowheads="1"/>
              </p:cNvSpPr>
              <p:nvPr userDrawn="1"/>
            </p:nvSpPr>
            <p:spPr bwMode="ltGray">
              <a:xfrm rot="-4580623">
                <a:off x="594" y="2391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82372" name="Rectangle 100"/>
              <p:cNvSpPr>
                <a:spLocks noChangeArrowheads="1"/>
              </p:cNvSpPr>
              <p:nvPr userDrawn="1"/>
            </p:nvSpPr>
            <p:spPr bwMode="ltGray">
              <a:xfrm rot="-5195129">
                <a:off x="355" y="241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82373" name="Rectangle 101"/>
              <p:cNvSpPr>
                <a:spLocks noChangeArrowheads="1"/>
              </p:cNvSpPr>
              <p:nvPr userDrawn="1"/>
            </p:nvSpPr>
            <p:spPr bwMode="ltGray">
              <a:xfrm rot="-5360484">
                <a:off x="385" y="2409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82374" name="Rectangle 102"/>
              <p:cNvSpPr>
                <a:spLocks noChangeArrowheads="1"/>
              </p:cNvSpPr>
              <p:nvPr userDrawn="1"/>
            </p:nvSpPr>
            <p:spPr bwMode="ltGray">
              <a:xfrm rot="-5288939">
                <a:off x="418" y="2405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82375" name="Rectangle 103"/>
              <p:cNvSpPr>
                <a:spLocks noChangeArrowheads="1"/>
              </p:cNvSpPr>
              <p:nvPr userDrawn="1"/>
            </p:nvSpPr>
            <p:spPr bwMode="ltGray">
              <a:xfrm rot="-5164854">
                <a:off x="449" y="2400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82376" name="Rectangle 104"/>
              <p:cNvSpPr>
                <a:spLocks noChangeArrowheads="1"/>
              </p:cNvSpPr>
              <p:nvPr userDrawn="1"/>
            </p:nvSpPr>
            <p:spPr bwMode="ltGray">
              <a:xfrm rot="-6132163">
                <a:off x="206" y="245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82377" name="Rectangle 105"/>
              <p:cNvSpPr>
                <a:spLocks noChangeArrowheads="1"/>
              </p:cNvSpPr>
              <p:nvPr userDrawn="1"/>
            </p:nvSpPr>
            <p:spPr bwMode="ltGray">
              <a:xfrm rot="-6220433">
                <a:off x="237" y="244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82378" name="Rectangle 106"/>
              <p:cNvSpPr>
                <a:spLocks noChangeArrowheads="1"/>
              </p:cNvSpPr>
              <p:nvPr userDrawn="1"/>
            </p:nvSpPr>
            <p:spPr bwMode="ltGray">
              <a:xfrm rot="-6110943">
                <a:off x="266" y="243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82379" name="Rectangle 107"/>
              <p:cNvSpPr>
                <a:spLocks noChangeArrowheads="1"/>
              </p:cNvSpPr>
              <p:nvPr userDrawn="1"/>
            </p:nvSpPr>
            <p:spPr bwMode="ltGray">
              <a:xfrm rot="-5919570">
                <a:off x="292" y="2427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82380" name="Rectangle 108"/>
              <p:cNvSpPr>
                <a:spLocks noChangeArrowheads="1"/>
              </p:cNvSpPr>
              <p:nvPr userDrawn="1"/>
            </p:nvSpPr>
            <p:spPr bwMode="ltGray">
              <a:xfrm rot="-7376291">
                <a:off x="5" y="2549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82381" name="Rectangle 109"/>
              <p:cNvSpPr>
                <a:spLocks noChangeArrowheads="1"/>
              </p:cNvSpPr>
              <p:nvPr userDrawn="1"/>
            </p:nvSpPr>
            <p:spPr bwMode="ltGray">
              <a:xfrm rot="-7168347">
                <a:off x="64" y="2517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82382" name="Rectangle 110"/>
              <p:cNvSpPr>
                <a:spLocks noChangeArrowheads="1"/>
              </p:cNvSpPr>
              <p:nvPr userDrawn="1"/>
            </p:nvSpPr>
            <p:spPr bwMode="ltGray">
              <a:xfrm rot="-6802416">
                <a:off x="92" y="250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82383" name="Rectangle 111"/>
              <p:cNvSpPr>
                <a:spLocks noChangeArrowheads="1"/>
              </p:cNvSpPr>
              <p:nvPr userDrawn="1"/>
            </p:nvSpPr>
            <p:spPr bwMode="ltGray">
              <a:xfrm rot="-6802416">
                <a:off x="119" y="249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82384" name="Rectangle 112"/>
              <p:cNvSpPr>
                <a:spLocks noChangeArrowheads="1"/>
              </p:cNvSpPr>
              <p:nvPr userDrawn="1"/>
            </p:nvSpPr>
            <p:spPr bwMode="ltGray">
              <a:xfrm rot="-6457704">
                <a:off x="150" y="247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82385" name="Rectangle 113"/>
              <p:cNvSpPr>
                <a:spLocks noChangeArrowheads="1"/>
              </p:cNvSpPr>
              <p:nvPr userDrawn="1"/>
            </p:nvSpPr>
            <p:spPr bwMode="ltGray">
              <a:xfrm rot="-1876771">
                <a:off x="0" y="3363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82386" name="Rectangle 114"/>
              <p:cNvSpPr>
                <a:spLocks noChangeArrowheads="1"/>
              </p:cNvSpPr>
              <p:nvPr userDrawn="1"/>
            </p:nvSpPr>
            <p:spPr bwMode="ltGray">
              <a:xfrm rot="3283992">
                <a:off x="511" y="3478"/>
                <a:ext cx="24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82387" name="Rectangle 115"/>
              <p:cNvSpPr>
                <a:spLocks noChangeArrowheads="1"/>
              </p:cNvSpPr>
              <p:nvPr userDrawn="1"/>
            </p:nvSpPr>
            <p:spPr bwMode="ltGray">
              <a:xfrm rot="3283992">
                <a:off x="35" y="2798"/>
                <a:ext cx="24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82388" name="Rectangle 116"/>
              <p:cNvSpPr>
                <a:spLocks noChangeArrowheads="1"/>
              </p:cNvSpPr>
              <p:nvPr userDrawn="1"/>
            </p:nvSpPr>
            <p:spPr bwMode="ltGray">
              <a:xfrm rot="-1876771">
                <a:off x="700" y="2851"/>
                <a:ext cx="31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82389" name="Rectangle 117"/>
              <p:cNvSpPr>
                <a:spLocks noChangeArrowheads="1"/>
              </p:cNvSpPr>
              <p:nvPr userDrawn="1"/>
            </p:nvSpPr>
            <p:spPr bwMode="ltGray">
              <a:xfrm rot="5908516">
                <a:off x="200" y="3915"/>
                <a:ext cx="138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82390" name="Rectangle 118"/>
              <p:cNvSpPr>
                <a:spLocks noChangeArrowheads="1"/>
              </p:cNvSpPr>
              <p:nvPr userDrawn="1"/>
            </p:nvSpPr>
            <p:spPr bwMode="ltGray">
              <a:xfrm rot="6683973">
                <a:off x="45" y="3915"/>
                <a:ext cx="144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82391" name="Rectangle 119"/>
              <p:cNvSpPr>
                <a:spLocks noChangeArrowheads="1"/>
              </p:cNvSpPr>
              <p:nvPr userDrawn="1"/>
            </p:nvSpPr>
            <p:spPr bwMode="ltGray">
              <a:xfrm rot="5245609">
                <a:off x="361" y="3893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82392" name="Rectangle 120"/>
              <p:cNvSpPr>
                <a:spLocks noChangeArrowheads="1"/>
              </p:cNvSpPr>
              <p:nvPr userDrawn="1"/>
            </p:nvSpPr>
            <p:spPr bwMode="ltGray">
              <a:xfrm rot="4500520">
                <a:off x="522" y="3847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82393" name="Rectangle 121"/>
              <p:cNvSpPr>
                <a:spLocks noChangeArrowheads="1"/>
              </p:cNvSpPr>
              <p:nvPr userDrawn="1"/>
            </p:nvSpPr>
            <p:spPr bwMode="ltGray">
              <a:xfrm rot="3805227">
                <a:off x="670" y="3778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82394" name="Rectangle 122"/>
              <p:cNvSpPr>
                <a:spLocks noChangeArrowheads="1"/>
              </p:cNvSpPr>
              <p:nvPr userDrawn="1"/>
            </p:nvSpPr>
            <p:spPr bwMode="ltGray">
              <a:xfrm rot="3060138">
                <a:off x="813" y="3688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82395" name="Rectangle 123"/>
              <p:cNvSpPr>
                <a:spLocks noChangeArrowheads="1"/>
              </p:cNvSpPr>
              <p:nvPr userDrawn="1"/>
            </p:nvSpPr>
            <p:spPr bwMode="ltGray">
              <a:xfrm rot="2090281">
                <a:off x="938" y="3582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82396" name="Rectangle 124"/>
              <p:cNvSpPr>
                <a:spLocks noChangeArrowheads="1"/>
              </p:cNvSpPr>
              <p:nvPr userDrawn="1"/>
            </p:nvSpPr>
            <p:spPr bwMode="ltGray">
              <a:xfrm rot="-7168347">
                <a:off x="-18" y="2506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82397" name="Rectangle 125"/>
              <p:cNvSpPr>
                <a:spLocks noChangeArrowheads="1"/>
              </p:cNvSpPr>
              <p:nvPr userDrawn="1"/>
            </p:nvSpPr>
            <p:spPr bwMode="ltGray">
              <a:xfrm rot="-6406501">
                <a:off x="136" y="2433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82398" name="Rectangle 126"/>
              <p:cNvSpPr>
                <a:spLocks noChangeArrowheads="1"/>
              </p:cNvSpPr>
              <p:nvPr userDrawn="1"/>
            </p:nvSpPr>
            <p:spPr bwMode="ltGray">
              <a:xfrm rot="-4970620">
                <a:off x="447" y="2364"/>
                <a:ext cx="138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82399" name="Rectangle 127"/>
              <p:cNvSpPr>
                <a:spLocks noChangeArrowheads="1"/>
              </p:cNvSpPr>
              <p:nvPr userDrawn="1"/>
            </p:nvSpPr>
            <p:spPr bwMode="ltGray">
              <a:xfrm rot="-4298502">
                <a:off x="597" y="2360"/>
                <a:ext cx="150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82400" name="Rectangle 128"/>
              <p:cNvSpPr>
                <a:spLocks noChangeArrowheads="1"/>
              </p:cNvSpPr>
              <p:nvPr userDrawn="1"/>
            </p:nvSpPr>
            <p:spPr bwMode="ltGray">
              <a:xfrm rot="-3676305">
                <a:off x="739" y="2386"/>
                <a:ext cx="15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82401" name="Rectangle 129"/>
              <p:cNvSpPr>
                <a:spLocks noChangeArrowheads="1"/>
              </p:cNvSpPr>
              <p:nvPr userDrawn="1"/>
            </p:nvSpPr>
            <p:spPr bwMode="ltGray">
              <a:xfrm rot="-3188616">
                <a:off x="869" y="2430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82402" name="Rectangle 130"/>
              <p:cNvSpPr>
                <a:spLocks noChangeArrowheads="1"/>
              </p:cNvSpPr>
              <p:nvPr userDrawn="1"/>
            </p:nvSpPr>
            <p:spPr bwMode="ltGray">
              <a:xfrm rot="-2610246">
                <a:off x="984" y="2497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82403" name="Rectangle 131"/>
              <p:cNvSpPr>
                <a:spLocks noChangeArrowheads="1"/>
              </p:cNvSpPr>
              <p:nvPr userDrawn="1"/>
            </p:nvSpPr>
            <p:spPr bwMode="ltGray">
              <a:xfrm rot="-2190008">
                <a:off x="1075" y="2585"/>
                <a:ext cx="17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82404" name="Rectangle 132"/>
              <p:cNvSpPr>
                <a:spLocks noChangeArrowheads="1"/>
              </p:cNvSpPr>
              <p:nvPr userDrawn="1"/>
            </p:nvSpPr>
            <p:spPr bwMode="ltGray">
              <a:xfrm rot="-1728558">
                <a:off x="1147" y="2688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82405" name="Rectangle 133"/>
              <p:cNvSpPr>
                <a:spLocks noChangeArrowheads="1"/>
              </p:cNvSpPr>
              <p:nvPr userDrawn="1"/>
            </p:nvSpPr>
            <p:spPr bwMode="ltGray">
              <a:xfrm rot="-1172118">
                <a:off x="1198" y="2805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82406" name="Rectangle 134"/>
              <p:cNvSpPr>
                <a:spLocks noChangeArrowheads="1"/>
              </p:cNvSpPr>
              <p:nvPr userDrawn="1"/>
            </p:nvSpPr>
            <p:spPr bwMode="ltGray">
              <a:xfrm rot="-753845">
                <a:off x="1218" y="2930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82407" name="Rectangle 135"/>
              <p:cNvSpPr>
                <a:spLocks noChangeArrowheads="1"/>
              </p:cNvSpPr>
              <p:nvPr userDrawn="1"/>
            </p:nvSpPr>
            <p:spPr bwMode="ltGray">
              <a:xfrm rot="-287823">
                <a:off x="1213" y="3066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82408" name="Rectangle 136"/>
              <p:cNvSpPr>
                <a:spLocks noChangeArrowheads="1"/>
              </p:cNvSpPr>
              <p:nvPr userDrawn="1"/>
            </p:nvSpPr>
            <p:spPr bwMode="ltGray">
              <a:xfrm rot="696741">
                <a:off x="1126" y="3337"/>
                <a:ext cx="150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82409" name="Rectangle 137"/>
              <p:cNvSpPr>
                <a:spLocks noChangeArrowheads="1"/>
              </p:cNvSpPr>
              <p:nvPr userDrawn="1"/>
            </p:nvSpPr>
            <p:spPr bwMode="ltGray">
              <a:xfrm rot="1529990">
                <a:off x="1041" y="3465"/>
                <a:ext cx="140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82410" name="Freeform 138"/>
              <p:cNvSpPr>
                <a:spLocks/>
              </p:cNvSpPr>
              <p:nvPr userDrawn="1"/>
            </p:nvSpPr>
            <p:spPr bwMode="ltGray">
              <a:xfrm>
                <a:off x="850" y="3136"/>
                <a:ext cx="204" cy="120"/>
              </a:xfrm>
              <a:custGeom>
                <a:avLst/>
                <a:gdLst>
                  <a:gd name="T0" fmla="*/ 168 w 204"/>
                  <a:gd name="T1" fmla="*/ 120 h 120"/>
                  <a:gd name="T2" fmla="*/ 204 w 204"/>
                  <a:gd name="T3" fmla="*/ 12 h 120"/>
                  <a:gd name="T4" fmla="*/ 42 w 204"/>
                  <a:gd name="T5" fmla="*/ 0 h 120"/>
                  <a:gd name="T6" fmla="*/ 0 w 204"/>
                  <a:gd name="T7" fmla="*/ 108 h 120"/>
                  <a:gd name="T8" fmla="*/ 30 w 204"/>
                  <a:gd name="T9" fmla="*/ 114 h 120"/>
                  <a:gd name="T10" fmla="*/ 60 w 204"/>
                  <a:gd name="T11" fmla="*/ 30 h 120"/>
                  <a:gd name="T12" fmla="*/ 102 w 204"/>
                  <a:gd name="T13" fmla="*/ 36 h 120"/>
                  <a:gd name="T14" fmla="*/ 78 w 204"/>
                  <a:gd name="T15" fmla="*/ 108 h 120"/>
                  <a:gd name="T16" fmla="*/ 102 w 204"/>
                  <a:gd name="T17" fmla="*/ 108 h 120"/>
                  <a:gd name="T18" fmla="*/ 132 w 204"/>
                  <a:gd name="T19" fmla="*/ 36 h 120"/>
                  <a:gd name="T20" fmla="*/ 162 w 204"/>
                  <a:gd name="T21" fmla="*/ 36 h 120"/>
                  <a:gd name="T22" fmla="*/ 138 w 204"/>
                  <a:gd name="T23" fmla="*/ 114 h 120"/>
                  <a:gd name="T24" fmla="*/ 168 w 204"/>
                  <a:gd name="T25" fmla="*/ 12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04" h="120">
                    <a:moveTo>
                      <a:pt x="168" y="120"/>
                    </a:moveTo>
                    <a:lnTo>
                      <a:pt x="204" y="12"/>
                    </a:lnTo>
                    <a:lnTo>
                      <a:pt x="42" y="0"/>
                    </a:lnTo>
                    <a:lnTo>
                      <a:pt x="0" y="108"/>
                    </a:lnTo>
                    <a:lnTo>
                      <a:pt x="30" y="114"/>
                    </a:lnTo>
                    <a:lnTo>
                      <a:pt x="60" y="30"/>
                    </a:lnTo>
                    <a:lnTo>
                      <a:pt x="102" y="36"/>
                    </a:lnTo>
                    <a:lnTo>
                      <a:pt x="78" y="108"/>
                    </a:lnTo>
                    <a:lnTo>
                      <a:pt x="102" y="108"/>
                    </a:lnTo>
                    <a:lnTo>
                      <a:pt x="132" y="36"/>
                    </a:lnTo>
                    <a:lnTo>
                      <a:pt x="162" y="36"/>
                    </a:lnTo>
                    <a:lnTo>
                      <a:pt x="138" y="114"/>
                    </a:lnTo>
                    <a:lnTo>
                      <a:pt x="168" y="12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82411" name="Freeform 139"/>
              <p:cNvSpPr>
                <a:spLocks/>
              </p:cNvSpPr>
              <p:nvPr userDrawn="1"/>
            </p:nvSpPr>
            <p:spPr bwMode="ltGray">
              <a:xfrm>
                <a:off x="19" y="2722"/>
                <a:ext cx="90" cy="78"/>
              </a:xfrm>
              <a:custGeom>
                <a:avLst/>
                <a:gdLst>
                  <a:gd name="T0" fmla="*/ 66 w 90"/>
                  <a:gd name="T1" fmla="*/ 36 h 78"/>
                  <a:gd name="T2" fmla="*/ 66 w 90"/>
                  <a:gd name="T3" fmla="*/ 36 h 78"/>
                  <a:gd name="T4" fmla="*/ 18 w 90"/>
                  <a:gd name="T5" fmla="*/ 24 h 78"/>
                  <a:gd name="T6" fmla="*/ 0 w 90"/>
                  <a:gd name="T7" fmla="*/ 30 h 78"/>
                  <a:gd name="T8" fmla="*/ 36 w 90"/>
                  <a:gd name="T9" fmla="*/ 78 h 78"/>
                  <a:gd name="T10" fmla="*/ 48 w 90"/>
                  <a:gd name="T11" fmla="*/ 72 h 78"/>
                  <a:gd name="T12" fmla="*/ 24 w 90"/>
                  <a:gd name="T13" fmla="*/ 36 h 78"/>
                  <a:gd name="T14" fmla="*/ 24 w 90"/>
                  <a:gd name="T15" fmla="*/ 36 h 78"/>
                  <a:gd name="T16" fmla="*/ 72 w 90"/>
                  <a:gd name="T17" fmla="*/ 54 h 78"/>
                  <a:gd name="T18" fmla="*/ 90 w 90"/>
                  <a:gd name="T19" fmla="*/ 42 h 78"/>
                  <a:gd name="T20" fmla="*/ 54 w 90"/>
                  <a:gd name="T21" fmla="*/ 0 h 78"/>
                  <a:gd name="T22" fmla="*/ 42 w 90"/>
                  <a:gd name="T23" fmla="*/ 6 h 78"/>
                  <a:gd name="T24" fmla="*/ 66 w 90"/>
                  <a:gd name="T25" fmla="*/ 36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0" h="78">
                    <a:moveTo>
                      <a:pt x="66" y="36"/>
                    </a:moveTo>
                    <a:lnTo>
                      <a:pt x="66" y="36"/>
                    </a:lnTo>
                    <a:lnTo>
                      <a:pt x="18" y="24"/>
                    </a:lnTo>
                    <a:lnTo>
                      <a:pt x="0" y="30"/>
                    </a:lnTo>
                    <a:lnTo>
                      <a:pt x="36" y="78"/>
                    </a:lnTo>
                    <a:lnTo>
                      <a:pt x="48" y="72"/>
                    </a:lnTo>
                    <a:lnTo>
                      <a:pt x="24" y="36"/>
                    </a:lnTo>
                    <a:lnTo>
                      <a:pt x="24" y="36"/>
                    </a:lnTo>
                    <a:lnTo>
                      <a:pt x="72" y="54"/>
                    </a:lnTo>
                    <a:lnTo>
                      <a:pt x="90" y="42"/>
                    </a:lnTo>
                    <a:lnTo>
                      <a:pt x="54" y="0"/>
                    </a:lnTo>
                    <a:lnTo>
                      <a:pt x="42" y="6"/>
                    </a:lnTo>
                    <a:lnTo>
                      <a:pt x="66" y="36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82412" name="Freeform 140"/>
              <p:cNvSpPr>
                <a:spLocks/>
              </p:cNvSpPr>
              <p:nvPr userDrawn="1"/>
            </p:nvSpPr>
            <p:spPr bwMode="ltGray">
              <a:xfrm>
                <a:off x="97" y="2651"/>
                <a:ext cx="101" cy="89"/>
              </a:xfrm>
              <a:custGeom>
                <a:avLst/>
                <a:gdLst>
                  <a:gd name="T0" fmla="*/ 54 w 101"/>
                  <a:gd name="T1" fmla="*/ 89 h 89"/>
                  <a:gd name="T2" fmla="*/ 65 w 101"/>
                  <a:gd name="T3" fmla="*/ 83 h 89"/>
                  <a:gd name="T4" fmla="*/ 48 w 101"/>
                  <a:gd name="T5" fmla="*/ 35 h 89"/>
                  <a:gd name="T6" fmla="*/ 89 w 101"/>
                  <a:gd name="T7" fmla="*/ 65 h 89"/>
                  <a:gd name="T8" fmla="*/ 101 w 101"/>
                  <a:gd name="T9" fmla="*/ 59 h 89"/>
                  <a:gd name="T10" fmla="*/ 83 w 101"/>
                  <a:gd name="T11" fmla="*/ 0 h 89"/>
                  <a:gd name="T12" fmla="*/ 71 w 101"/>
                  <a:gd name="T13" fmla="*/ 12 h 89"/>
                  <a:gd name="T14" fmla="*/ 83 w 101"/>
                  <a:gd name="T15" fmla="*/ 41 h 89"/>
                  <a:gd name="T16" fmla="*/ 48 w 101"/>
                  <a:gd name="T17" fmla="*/ 23 h 89"/>
                  <a:gd name="T18" fmla="*/ 36 w 101"/>
                  <a:gd name="T19" fmla="*/ 29 h 89"/>
                  <a:gd name="T20" fmla="*/ 45 w 101"/>
                  <a:gd name="T21" fmla="*/ 68 h 89"/>
                  <a:gd name="T22" fmla="*/ 18 w 101"/>
                  <a:gd name="T23" fmla="*/ 41 h 89"/>
                  <a:gd name="T24" fmla="*/ 0 w 101"/>
                  <a:gd name="T25" fmla="*/ 53 h 89"/>
                  <a:gd name="T26" fmla="*/ 54 w 101"/>
                  <a:gd name="T27" fmla="*/ 89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1" h="89">
                    <a:moveTo>
                      <a:pt x="54" y="89"/>
                    </a:moveTo>
                    <a:lnTo>
                      <a:pt x="65" y="83"/>
                    </a:lnTo>
                    <a:lnTo>
                      <a:pt x="48" y="35"/>
                    </a:lnTo>
                    <a:lnTo>
                      <a:pt x="89" y="65"/>
                    </a:lnTo>
                    <a:lnTo>
                      <a:pt x="101" y="59"/>
                    </a:lnTo>
                    <a:lnTo>
                      <a:pt x="83" y="0"/>
                    </a:lnTo>
                    <a:lnTo>
                      <a:pt x="71" y="12"/>
                    </a:lnTo>
                    <a:lnTo>
                      <a:pt x="83" y="41"/>
                    </a:lnTo>
                    <a:lnTo>
                      <a:pt x="48" y="23"/>
                    </a:lnTo>
                    <a:lnTo>
                      <a:pt x="36" y="29"/>
                    </a:lnTo>
                    <a:lnTo>
                      <a:pt x="45" y="68"/>
                    </a:lnTo>
                    <a:lnTo>
                      <a:pt x="18" y="41"/>
                    </a:lnTo>
                    <a:lnTo>
                      <a:pt x="0" y="53"/>
                    </a:lnTo>
                    <a:lnTo>
                      <a:pt x="54" y="89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82413" name="Freeform 141"/>
              <p:cNvSpPr>
                <a:spLocks/>
              </p:cNvSpPr>
              <p:nvPr userDrawn="1"/>
            </p:nvSpPr>
            <p:spPr bwMode="ltGray">
              <a:xfrm>
                <a:off x="677" y="3502"/>
                <a:ext cx="83" cy="78"/>
              </a:xfrm>
              <a:custGeom>
                <a:avLst/>
                <a:gdLst>
                  <a:gd name="T0" fmla="*/ 36 w 83"/>
                  <a:gd name="T1" fmla="*/ 78 h 78"/>
                  <a:gd name="T2" fmla="*/ 83 w 83"/>
                  <a:gd name="T3" fmla="*/ 48 h 78"/>
                  <a:gd name="T4" fmla="*/ 54 w 83"/>
                  <a:gd name="T5" fmla="*/ 0 h 78"/>
                  <a:gd name="T6" fmla="*/ 0 w 83"/>
                  <a:gd name="T7" fmla="*/ 30 h 78"/>
                  <a:gd name="T8" fmla="*/ 6 w 83"/>
                  <a:gd name="T9" fmla="*/ 36 h 78"/>
                  <a:gd name="T10" fmla="*/ 42 w 83"/>
                  <a:gd name="T11" fmla="*/ 18 h 78"/>
                  <a:gd name="T12" fmla="*/ 54 w 83"/>
                  <a:gd name="T13" fmla="*/ 30 h 78"/>
                  <a:gd name="T14" fmla="*/ 24 w 83"/>
                  <a:gd name="T15" fmla="*/ 48 h 78"/>
                  <a:gd name="T16" fmla="*/ 30 w 83"/>
                  <a:gd name="T17" fmla="*/ 54 h 78"/>
                  <a:gd name="T18" fmla="*/ 60 w 83"/>
                  <a:gd name="T19" fmla="*/ 36 h 78"/>
                  <a:gd name="T20" fmla="*/ 66 w 83"/>
                  <a:gd name="T21" fmla="*/ 48 h 78"/>
                  <a:gd name="T22" fmla="*/ 30 w 83"/>
                  <a:gd name="T23" fmla="*/ 66 h 78"/>
                  <a:gd name="T24" fmla="*/ 36 w 83"/>
                  <a:gd name="T25" fmla="*/ 78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3" h="78">
                    <a:moveTo>
                      <a:pt x="36" y="78"/>
                    </a:moveTo>
                    <a:lnTo>
                      <a:pt x="83" y="48"/>
                    </a:lnTo>
                    <a:lnTo>
                      <a:pt x="54" y="0"/>
                    </a:lnTo>
                    <a:lnTo>
                      <a:pt x="0" y="30"/>
                    </a:lnTo>
                    <a:lnTo>
                      <a:pt x="6" y="36"/>
                    </a:lnTo>
                    <a:lnTo>
                      <a:pt x="42" y="18"/>
                    </a:lnTo>
                    <a:lnTo>
                      <a:pt x="54" y="30"/>
                    </a:lnTo>
                    <a:lnTo>
                      <a:pt x="24" y="48"/>
                    </a:lnTo>
                    <a:lnTo>
                      <a:pt x="30" y="54"/>
                    </a:lnTo>
                    <a:lnTo>
                      <a:pt x="60" y="36"/>
                    </a:lnTo>
                    <a:lnTo>
                      <a:pt x="66" y="48"/>
                    </a:lnTo>
                    <a:lnTo>
                      <a:pt x="30" y="66"/>
                    </a:lnTo>
                    <a:lnTo>
                      <a:pt x="36" y="7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82414" name="Freeform 142"/>
              <p:cNvSpPr>
                <a:spLocks/>
              </p:cNvSpPr>
              <p:nvPr userDrawn="1"/>
            </p:nvSpPr>
            <p:spPr bwMode="ltGray">
              <a:xfrm>
                <a:off x="940" y="2782"/>
                <a:ext cx="90" cy="72"/>
              </a:xfrm>
              <a:custGeom>
                <a:avLst/>
                <a:gdLst>
                  <a:gd name="T0" fmla="*/ 90 w 90"/>
                  <a:gd name="T1" fmla="*/ 30 h 72"/>
                  <a:gd name="T2" fmla="*/ 66 w 90"/>
                  <a:gd name="T3" fmla="*/ 0 h 72"/>
                  <a:gd name="T4" fmla="*/ 0 w 90"/>
                  <a:gd name="T5" fmla="*/ 36 h 72"/>
                  <a:gd name="T6" fmla="*/ 24 w 90"/>
                  <a:gd name="T7" fmla="*/ 72 h 72"/>
                  <a:gd name="T8" fmla="*/ 36 w 90"/>
                  <a:gd name="T9" fmla="*/ 66 h 72"/>
                  <a:gd name="T10" fmla="*/ 18 w 90"/>
                  <a:gd name="T11" fmla="*/ 42 h 72"/>
                  <a:gd name="T12" fmla="*/ 36 w 90"/>
                  <a:gd name="T13" fmla="*/ 30 h 72"/>
                  <a:gd name="T14" fmla="*/ 54 w 90"/>
                  <a:gd name="T15" fmla="*/ 54 h 72"/>
                  <a:gd name="T16" fmla="*/ 60 w 90"/>
                  <a:gd name="T17" fmla="*/ 48 h 72"/>
                  <a:gd name="T18" fmla="*/ 48 w 90"/>
                  <a:gd name="T19" fmla="*/ 24 h 72"/>
                  <a:gd name="T20" fmla="*/ 60 w 90"/>
                  <a:gd name="T21" fmla="*/ 12 h 72"/>
                  <a:gd name="T22" fmla="*/ 78 w 90"/>
                  <a:gd name="T23" fmla="*/ 42 h 72"/>
                  <a:gd name="T24" fmla="*/ 90 w 90"/>
                  <a:gd name="T25" fmla="*/ 30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0" h="72">
                    <a:moveTo>
                      <a:pt x="90" y="30"/>
                    </a:moveTo>
                    <a:lnTo>
                      <a:pt x="66" y="0"/>
                    </a:lnTo>
                    <a:lnTo>
                      <a:pt x="0" y="36"/>
                    </a:lnTo>
                    <a:lnTo>
                      <a:pt x="24" y="72"/>
                    </a:lnTo>
                    <a:lnTo>
                      <a:pt x="36" y="66"/>
                    </a:lnTo>
                    <a:lnTo>
                      <a:pt x="18" y="42"/>
                    </a:lnTo>
                    <a:lnTo>
                      <a:pt x="36" y="30"/>
                    </a:lnTo>
                    <a:lnTo>
                      <a:pt x="54" y="54"/>
                    </a:lnTo>
                    <a:lnTo>
                      <a:pt x="60" y="48"/>
                    </a:lnTo>
                    <a:lnTo>
                      <a:pt x="48" y="24"/>
                    </a:lnTo>
                    <a:lnTo>
                      <a:pt x="60" y="12"/>
                    </a:lnTo>
                    <a:lnTo>
                      <a:pt x="78" y="42"/>
                    </a:lnTo>
                    <a:lnTo>
                      <a:pt x="90" y="3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82415" name="Freeform 143"/>
              <p:cNvSpPr>
                <a:spLocks/>
              </p:cNvSpPr>
              <p:nvPr userDrawn="1"/>
            </p:nvSpPr>
            <p:spPr bwMode="ltGray">
              <a:xfrm>
                <a:off x="898" y="2716"/>
                <a:ext cx="90" cy="84"/>
              </a:xfrm>
              <a:custGeom>
                <a:avLst/>
                <a:gdLst>
                  <a:gd name="T0" fmla="*/ 42 w 90"/>
                  <a:gd name="T1" fmla="*/ 60 h 84"/>
                  <a:gd name="T2" fmla="*/ 42 w 90"/>
                  <a:gd name="T3" fmla="*/ 60 h 84"/>
                  <a:gd name="T4" fmla="*/ 72 w 90"/>
                  <a:gd name="T5" fmla="*/ 12 h 84"/>
                  <a:gd name="T6" fmla="*/ 66 w 90"/>
                  <a:gd name="T7" fmla="*/ 0 h 84"/>
                  <a:gd name="T8" fmla="*/ 0 w 90"/>
                  <a:gd name="T9" fmla="*/ 42 h 84"/>
                  <a:gd name="T10" fmla="*/ 6 w 90"/>
                  <a:gd name="T11" fmla="*/ 54 h 84"/>
                  <a:gd name="T12" fmla="*/ 54 w 90"/>
                  <a:gd name="T13" fmla="*/ 24 h 84"/>
                  <a:gd name="T14" fmla="*/ 54 w 90"/>
                  <a:gd name="T15" fmla="*/ 24 h 84"/>
                  <a:gd name="T16" fmla="*/ 18 w 90"/>
                  <a:gd name="T17" fmla="*/ 72 h 84"/>
                  <a:gd name="T18" fmla="*/ 24 w 90"/>
                  <a:gd name="T19" fmla="*/ 84 h 84"/>
                  <a:gd name="T20" fmla="*/ 90 w 90"/>
                  <a:gd name="T21" fmla="*/ 42 h 84"/>
                  <a:gd name="T22" fmla="*/ 84 w 90"/>
                  <a:gd name="T23" fmla="*/ 30 h 84"/>
                  <a:gd name="T24" fmla="*/ 42 w 90"/>
                  <a:gd name="T25" fmla="*/ 60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0" h="84">
                    <a:moveTo>
                      <a:pt x="42" y="60"/>
                    </a:moveTo>
                    <a:lnTo>
                      <a:pt x="42" y="60"/>
                    </a:lnTo>
                    <a:lnTo>
                      <a:pt x="72" y="12"/>
                    </a:lnTo>
                    <a:lnTo>
                      <a:pt x="66" y="0"/>
                    </a:lnTo>
                    <a:lnTo>
                      <a:pt x="0" y="42"/>
                    </a:lnTo>
                    <a:lnTo>
                      <a:pt x="6" y="54"/>
                    </a:lnTo>
                    <a:lnTo>
                      <a:pt x="54" y="24"/>
                    </a:lnTo>
                    <a:lnTo>
                      <a:pt x="54" y="24"/>
                    </a:lnTo>
                    <a:lnTo>
                      <a:pt x="18" y="72"/>
                    </a:lnTo>
                    <a:lnTo>
                      <a:pt x="24" y="84"/>
                    </a:lnTo>
                    <a:lnTo>
                      <a:pt x="90" y="42"/>
                    </a:lnTo>
                    <a:lnTo>
                      <a:pt x="84" y="30"/>
                    </a:lnTo>
                    <a:lnTo>
                      <a:pt x="42" y="6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82416" name="Freeform 144"/>
              <p:cNvSpPr>
                <a:spLocks/>
              </p:cNvSpPr>
              <p:nvPr userDrawn="1"/>
            </p:nvSpPr>
            <p:spPr bwMode="ltGray">
              <a:xfrm>
                <a:off x="7" y="3837"/>
                <a:ext cx="6" cy="12"/>
              </a:xfrm>
              <a:custGeom>
                <a:avLst/>
                <a:gdLst>
                  <a:gd name="T0" fmla="*/ 6 w 6"/>
                  <a:gd name="T1" fmla="*/ 0 h 12"/>
                  <a:gd name="T2" fmla="*/ 6 w 6"/>
                  <a:gd name="T3" fmla="*/ 0 h 12"/>
                  <a:gd name="T4" fmla="*/ 0 w 6"/>
                  <a:gd name="T5" fmla="*/ 0 h 12"/>
                  <a:gd name="T6" fmla="*/ 0 w 6"/>
                  <a:gd name="T7" fmla="*/ 0 h 12"/>
                  <a:gd name="T8" fmla="*/ 0 w 6"/>
                  <a:gd name="T9" fmla="*/ 12 h 12"/>
                  <a:gd name="T10" fmla="*/ 6 w 6"/>
                  <a:gd name="T11" fmla="*/ 0 h 12"/>
                  <a:gd name="T12" fmla="*/ 6 w 6"/>
                  <a:gd name="T1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12">
                    <a:moveTo>
                      <a:pt x="6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82417" name="Freeform 145"/>
              <p:cNvSpPr>
                <a:spLocks/>
              </p:cNvSpPr>
              <p:nvPr userDrawn="1"/>
            </p:nvSpPr>
            <p:spPr bwMode="ltGray">
              <a:xfrm>
                <a:off x="7" y="2555"/>
                <a:ext cx="30" cy="48"/>
              </a:xfrm>
              <a:custGeom>
                <a:avLst/>
                <a:gdLst>
                  <a:gd name="T0" fmla="*/ 18 w 30"/>
                  <a:gd name="T1" fmla="*/ 48 h 48"/>
                  <a:gd name="T2" fmla="*/ 18 w 30"/>
                  <a:gd name="T3" fmla="*/ 48 h 48"/>
                  <a:gd name="T4" fmla="*/ 30 w 30"/>
                  <a:gd name="T5" fmla="*/ 42 h 48"/>
                  <a:gd name="T6" fmla="*/ 0 w 30"/>
                  <a:gd name="T7" fmla="*/ 0 h 48"/>
                  <a:gd name="T8" fmla="*/ 0 w 30"/>
                  <a:gd name="T9" fmla="*/ 24 h 48"/>
                  <a:gd name="T10" fmla="*/ 18 w 30"/>
                  <a:gd name="T11" fmla="*/ 48 h 48"/>
                  <a:gd name="T12" fmla="*/ 18 w 30"/>
                  <a:gd name="T13" fmla="*/ 4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48">
                    <a:moveTo>
                      <a:pt x="18" y="48"/>
                    </a:moveTo>
                    <a:lnTo>
                      <a:pt x="18" y="48"/>
                    </a:lnTo>
                    <a:lnTo>
                      <a:pt x="30" y="42"/>
                    </a:lnTo>
                    <a:lnTo>
                      <a:pt x="0" y="0"/>
                    </a:lnTo>
                    <a:lnTo>
                      <a:pt x="0" y="24"/>
                    </a:lnTo>
                    <a:lnTo>
                      <a:pt x="18" y="48"/>
                    </a:lnTo>
                    <a:lnTo>
                      <a:pt x="18" y="4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82418" name="Freeform 146"/>
              <p:cNvSpPr>
                <a:spLocks/>
              </p:cNvSpPr>
              <p:nvPr userDrawn="1"/>
            </p:nvSpPr>
            <p:spPr bwMode="ltGray">
              <a:xfrm>
                <a:off x="7" y="3843"/>
                <a:ext cx="36" cy="66"/>
              </a:xfrm>
              <a:custGeom>
                <a:avLst/>
                <a:gdLst>
                  <a:gd name="T0" fmla="*/ 36 w 36"/>
                  <a:gd name="T1" fmla="*/ 0 h 66"/>
                  <a:gd name="T2" fmla="*/ 24 w 36"/>
                  <a:gd name="T3" fmla="*/ 0 h 66"/>
                  <a:gd name="T4" fmla="*/ 24 w 36"/>
                  <a:gd name="T5" fmla="*/ 0 h 66"/>
                  <a:gd name="T6" fmla="*/ 0 w 36"/>
                  <a:gd name="T7" fmla="*/ 36 h 66"/>
                  <a:gd name="T8" fmla="*/ 0 w 36"/>
                  <a:gd name="T9" fmla="*/ 66 h 66"/>
                  <a:gd name="T10" fmla="*/ 36 w 36"/>
                  <a:gd name="T11" fmla="*/ 0 h 66"/>
                  <a:gd name="T12" fmla="*/ 36 w 36"/>
                  <a:gd name="T13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" h="66">
                    <a:moveTo>
                      <a:pt x="36" y="0"/>
                    </a:moveTo>
                    <a:lnTo>
                      <a:pt x="24" y="0"/>
                    </a:lnTo>
                    <a:lnTo>
                      <a:pt x="24" y="0"/>
                    </a:lnTo>
                    <a:lnTo>
                      <a:pt x="0" y="36"/>
                    </a:lnTo>
                    <a:lnTo>
                      <a:pt x="0" y="66"/>
                    </a:lnTo>
                    <a:lnTo>
                      <a:pt x="36" y="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82419" name="Rectangle 147"/>
              <p:cNvSpPr>
                <a:spLocks noChangeArrowheads="1"/>
              </p:cNvSpPr>
              <p:nvPr userDrawn="1"/>
            </p:nvSpPr>
            <p:spPr bwMode="ltGray">
              <a:xfrm rot="244926">
                <a:off x="1177" y="3201"/>
                <a:ext cx="16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82420" name="Rectangle 148"/>
              <p:cNvSpPr>
                <a:spLocks noChangeArrowheads="1"/>
              </p:cNvSpPr>
              <p:nvPr userDrawn="1"/>
            </p:nvSpPr>
            <p:spPr bwMode="ltGray">
              <a:xfrm rot="-5598588">
                <a:off x="290" y="2386"/>
                <a:ext cx="138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82421" name="Freeform 149"/>
              <p:cNvSpPr>
                <a:spLocks/>
              </p:cNvSpPr>
              <p:nvPr userDrawn="1"/>
            </p:nvSpPr>
            <p:spPr bwMode="ltGray">
              <a:xfrm>
                <a:off x="139" y="3573"/>
                <a:ext cx="144" cy="154"/>
              </a:xfrm>
              <a:custGeom>
                <a:avLst/>
                <a:gdLst>
                  <a:gd name="T0" fmla="*/ 0 w 144"/>
                  <a:gd name="T1" fmla="*/ 102 h 154"/>
                  <a:gd name="T2" fmla="*/ 59 w 144"/>
                  <a:gd name="T3" fmla="*/ 154 h 154"/>
                  <a:gd name="T4" fmla="*/ 117 w 144"/>
                  <a:gd name="T5" fmla="*/ 120 h 154"/>
                  <a:gd name="T6" fmla="*/ 62 w 144"/>
                  <a:gd name="T7" fmla="*/ 55 h 154"/>
                  <a:gd name="T8" fmla="*/ 104 w 144"/>
                  <a:gd name="T9" fmla="*/ 34 h 154"/>
                  <a:gd name="T10" fmla="*/ 117 w 144"/>
                  <a:gd name="T11" fmla="*/ 53 h 154"/>
                  <a:gd name="T12" fmla="*/ 141 w 144"/>
                  <a:gd name="T13" fmla="*/ 47 h 154"/>
                  <a:gd name="T14" fmla="*/ 97 w 144"/>
                  <a:gd name="T15" fmla="*/ 2 h 154"/>
                  <a:gd name="T16" fmla="*/ 36 w 144"/>
                  <a:gd name="T17" fmla="*/ 33 h 154"/>
                  <a:gd name="T18" fmla="*/ 90 w 144"/>
                  <a:gd name="T19" fmla="*/ 107 h 154"/>
                  <a:gd name="T20" fmla="*/ 28 w 144"/>
                  <a:gd name="T21" fmla="*/ 101 h 154"/>
                  <a:gd name="T22" fmla="*/ 0 w 144"/>
                  <a:gd name="T23" fmla="*/ 102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44" h="154">
                    <a:moveTo>
                      <a:pt x="0" y="102"/>
                    </a:moveTo>
                    <a:cubicBezTo>
                      <a:pt x="6" y="140"/>
                      <a:pt x="25" y="154"/>
                      <a:pt x="59" y="154"/>
                    </a:cubicBezTo>
                    <a:cubicBezTo>
                      <a:pt x="111" y="152"/>
                      <a:pt x="106" y="130"/>
                      <a:pt x="117" y="120"/>
                    </a:cubicBezTo>
                    <a:cubicBezTo>
                      <a:pt x="119" y="61"/>
                      <a:pt x="84" y="84"/>
                      <a:pt x="62" y="55"/>
                    </a:cubicBezTo>
                    <a:cubicBezTo>
                      <a:pt x="59" y="42"/>
                      <a:pt x="78" y="11"/>
                      <a:pt x="104" y="34"/>
                    </a:cubicBezTo>
                    <a:cubicBezTo>
                      <a:pt x="108" y="41"/>
                      <a:pt x="111" y="51"/>
                      <a:pt x="117" y="53"/>
                    </a:cubicBezTo>
                    <a:cubicBezTo>
                      <a:pt x="123" y="55"/>
                      <a:pt x="144" y="55"/>
                      <a:pt x="141" y="47"/>
                    </a:cubicBezTo>
                    <a:cubicBezTo>
                      <a:pt x="138" y="39"/>
                      <a:pt x="126" y="5"/>
                      <a:pt x="97" y="2"/>
                    </a:cubicBezTo>
                    <a:cubicBezTo>
                      <a:pt x="77" y="0"/>
                      <a:pt x="48" y="0"/>
                      <a:pt x="36" y="33"/>
                    </a:cubicBezTo>
                    <a:cubicBezTo>
                      <a:pt x="15" y="89"/>
                      <a:pt x="83" y="79"/>
                      <a:pt x="90" y="107"/>
                    </a:cubicBezTo>
                    <a:cubicBezTo>
                      <a:pt x="96" y="130"/>
                      <a:pt x="34" y="147"/>
                      <a:pt x="28" y="101"/>
                    </a:cubicBezTo>
                    <a:cubicBezTo>
                      <a:pt x="12" y="104"/>
                      <a:pt x="15" y="98"/>
                      <a:pt x="0" y="102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82422" name="Freeform 150"/>
              <p:cNvSpPr>
                <a:spLocks/>
              </p:cNvSpPr>
              <p:nvPr userDrawn="1"/>
            </p:nvSpPr>
            <p:spPr bwMode="ltGray">
              <a:xfrm rot="-2857037">
                <a:off x="619" y="3550"/>
                <a:ext cx="68" cy="69"/>
              </a:xfrm>
              <a:custGeom>
                <a:avLst/>
                <a:gdLst>
                  <a:gd name="T0" fmla="*/ 0 w 144"/>
                  <a:gd name="T1" fmla="*/ 102 h 154"/>
                  <a:gd name="T2" fmla="*/ 59 w 144"/>
                  <a:gd name="T3" fmla="*/ 154 h 154"/>
                  <a:gd name="T4" fmla="*/ 117 w 144"/>
                  <a:gd name="T5" fmla="*/ 120 h 154"/>
                  <a:gd name="T6" fmla="*/ 62 w 144"/>
                  <a:gd name="T7" fmla="*/ 55 h 154"/>
                  <a:gd name="T8" fmla="*/ 104 w 144"/>
                  <a:gd name="T9" fmla="*/ 34 h 154"/>
                  <a:gd name="T10" fmla="*/ 117 w 144"/>
                  <a:gd name="T11" fmla="*/ 53 h 154"/>
                  <a:gd name="T12" fmla="*/ 141 w 144"/>
                  <a:gd name="T13" fmla="*/ 47 h 154"/>
                  <a:gd name="T14" fmla="*/ 97 w 144"/>
                  <a:gd name="T15" fmla="*/ 2 h 154"/>
                  <a:gd name="T16" fmla="*/ 36 w 144"/>
                  <a:gd name="T17" fmla="*/ 33 h 154"/>
                  <a:gd name="T18" fmla="*/ 90 w 144"/>
                  <a:gd name="T19" fmla="*/ 107 h 154"/>
                  <a:gd name="T20" fmla="*/ 28 w 144"/>
                  <a:gd name="T21" fmla="*/ 101 h 154"/>
                  <a:gd name="T22" fmla="*/ 0 w 144"/>
                  <a:gd name="T23" fmla="*/ 102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44" h="154">
                    <a:moveTo>
                      <a:pt x="0" y="102"/>
                    </a:moveTo>
                    <a:cubicBezTo>
                      <a:pt x="6" y="140"/>
                      <a:pt x="25" y="154"/>
                      <a:pt x="59" y="154"/>
                    </a:cubicBezTo>
                    <a:cubicBezTo>
                      <a:pt x="111" y="152"/>
                      <a:pt x="106" y="130"/>
                      <a:pt x="117" y="120"/>
                    </a:cubicBezTo>
                    <a:cubicBezTo>
                      <a:pt x="113" y="47"/>
                      <a:pt x="84" y="84"/>
                      <a:pt x="62" y="55"/>
                    </a:cubicBezTo>
                    <a:cubicBezTo>
                      <a:pt x="59" y="42"/>
                      <a:pt x="78" y="11"/>
                      <a:pt x="104" y="34"/>
                    </a:cubicBezTo>
                    <a:cubicBezTo>
                      <a:pt x="108" y="41"/>
                      <a:pt x="111" y="51"/>
                      <a:pt x="117" y="53"/>
                    </a:cubicBezTo>
                    <a:cubicBezTo>
                      <a:pt x="123" y="55"/>
                      <a:pt x="144" y="55"/>
                      <a:pt x="141" y="47"/>
                    </a:cubicBezTo>
                    <a:cubicBezTo>
                      <a:pt x="138" y="39"/>
                      <a:pt x="126" y="5"/>
                      <a:pt x="97" y="2"/>
                    </a:cubicBezTo>
                    <a:cubicBezTo>
                      <a:pt x="77" y="0"/>
                      <a:pt x="48" y="0"/>
                      <a:pt x="36" y="33"/>
                    </a:cubicBezTo>
                    <a:cubicBezTo>
                      <a:pt x="15" y="89"/>
                      <a:pt x="83" y="79"/>
                      <a:pt x="90" y="107"/>
                    </a:cubicBezTo>
                    <a:cubicBezTo>
                      <a:pt x="96" y="130"/>
                      <a:pt x="34" y="147"/>
                      <a:pt x="28" y="101"/>
                    </a:cubicBezTo>
                    <a:cubicBezTo>
                      <a:pt x="12" y="104"/>
                      <a:pt x="15" y="98"/>
                      <a:pt x="0" y="102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82423" name="Freeform 151"/>
              <p:cNvSpPr>
                <a:spLocks/>
              </p:cNvSpPr>
              <p:nvPr userDrawn="1"/>
            </p:nvSpPr>
            <p:spPr bwMode="ltGray">
              <a:xfrm>
                <a:off x="235" y="2503"/>
                <a:ext cx="348" cy="1272"/>
              </a:xfrm>
              <a:custGeom>
                <a:avLst/>
                <a:gdLst>
                  <a:gd name="T0" fmla="*/ 0 w 348"/>
                  <a:gd name="T1" fmla="*/ 0 h 1272"/>
                  <a:gd name="T2" fmla="*/ 287 w 348"/>
                  <a:gd name="T3" fmla="*/ 582 h 1272"/>
                  <a:gd name="T4" fmla="*/ 348 w 348"/>
                  <a:gd name="T5" fmla="*/ 1272 h 1272"/>
                  <a:gd name="T6" fmla="*/ 54 w 348"/>
                  <a:gd name="T7" fmla="*/ 676 h 1272"/>
                  <a:gd name="T8" fmla="*/ 0 w 348"/>
                  <a:gd name="T9" fmla="*/ 0 h 1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8" h="1272">
                    <a:moveTo>
                      <a:pt x="0" y="0"/>
                    </a:moveTo>
                    <a:lnTo>
                      <a:pt x="287" y="582"/>
                    </a:lnTo>
                    <a:lnTo>
                      <a:pt x="348" y="1272"/>
                    </a:lnTo>
                    <a:lnTo>
                      <a:pt x="54" y="676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96863"/>
                      <a:invGamma/>
                    </a:schemeClr>
                  </a:gs>
                </a:gsLst>
                <a:lin ang="189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82424" name="Oval 152"/>
              <p:cNvSpPr>
                <a:spLocks noChangeArrowheads="1"/>
              </p:cNvSpPr>
              <p:nvPr userDrawn="1"/>
            </p:nvSpPr>
            <p:spPr bwMode="ltGray">
              <a:xfrm rot="-1684349">
                <a:off x="296" y="3047"/>
                <a:ext cx="221" cy="174"/>
              </a:xfrm>
              <a:prstGeom prst="ellipse">
                <a:avLst/>
              </a:prstGeom>
              <a:gradFill rotWithShape="0">
                <a:gsLst>
                  <a:gs pos="0">
                    <a:schemeClr val="bg2">
                      <a:gamma/>
                      <a:shade val="90980"/>
                      <a:invGamma/>
                    </a:schemeClr>
                  </a:gs>
                  <a:gs pos="50000">
                    <a:schemeClr val="bg2"/>
                  </a:gs>
                  <a:gs pos="100000">
                    <a:schemeClr val="bg2">
                      <a:gamma/>
                      <a:shade val="90980"/>
                      <a:invGamma/>
                    </a:schemeClr>
                  </a:gs>
                </a:gsLst>
                <a:lin ang="189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182425" name="Rectangle 15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301625" y="228600"/>
            <a:ext cx="854075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82426" name="Rectangle 15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01625" y="6245225"/>
            <a:ext cx="2289175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latin typeface="Arial" charset="0"/>
              </a:defRPr>
            </a:lvl1pPr>
          </a:lstStyle>
          <a:p>
            <a:endParaRPr lang="ru-RU"/>
          </a:p>
        </p:txBody>
      </p:sp>
      <p:sp>
        <p:nvSpPr>
          <p:cNvPr id="182427" name="Rectangle 15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latin typeface="Arial" charset="0"/>
              </a:defRPr>
            </a:lvl1pPr>
          </a:lstStyle>
          <a:p>
            <a:endParaRPr lang="ru-RU"/>
          </a:p>
        </p:txBody>
      </p:sp>
      <p:sp>
        <p:nvSpPr>
          <p:cNvPr id="182428" name="Rectangle 15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289175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latin typeface="Arial" charset="0"/>
              </a:defRPr>
            </a:lvl1pPr>
          </a:lstStyle>
          <a:p>
            <a:fld id="{09D00546-838F-4445-A017-AA199FD5DB2E}" type="slidenum">
              <a:rPr lang="ru-RU"/>
              <a:pPr/>
              <a:t>‹#›</a:t>
            </a:fld>
            <a:endParaRPr lang="ru-RU"/>
          </a:p>
        </p:txBody>
      </p:sp>
      <p:sp>
        <p:nvSpPr>
          <p:cNvPr id="182429" name="Rectangle 157"/>
          <p:cNvSpPr>
            <a:spLocks noGrp="1" noRot="1" noChangeArrowheads="1"/>
          </p:cNvSpPr>
          <p:nvPr>
            <p:ph type="body" idx="1"/>
          </p:nvPr>
        </p:nvSpPr>
        <p:spPr bwMode="auto">
          <a:xfrm>
            <a:off x="301625" y="1600200"/>
            <a:ext cx="8540750" cy="449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  <p:sldLayoutId id="2147483759" r:id="rId12"/>
    <p:sldLayoutId id="2147483760" r:id="rId13"/>
    <p:sldLayoutId id="2147483761" r:id="rId14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charset="0"/>
        <a:buChar char="►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charset="0"/>
        <a:buChar char="►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charset="0"/>
        <a:buChar char="►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charset="0"/>
        <a:buChar char="►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charset="0"/>
        <a:buChar char="►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charset="0"/>
        <a:buChar char="►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charset="0"/>
        <a:buChar char="►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10" Type="http://schemas.openxmlformats.org/officeDocument/2006/relationships/image" Target="../media/image65.png"/><Relationship Id="rId4" Type="http://schemas.openxmlformats.org/officeDocument/2006/relationships/image" Target="../media/image59.png"/><Relationship Id="rId9" Type="http://schemas.openxmlformats.org/officeDocument/2006/relationships/image" Target="../media/image6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13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72028">
            <a:off x="2843213" y="2205038"/>
            <a:ext cx="2833687" cy="4319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613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189320">
            <a:off x="684213" y="2349500"/>
            <a:ext cx="2489200" cy="4162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6136" name="WordArt 8"/>
          <p:cNvSpPr>
            <a:spLocks noChangeArrowheads="1" noChangeShapeType="1" noTextEdit="1"/>
          </p:cNvSpPr>
          <p:nvPr/>
        </p:nvSpPr>
        <p:spPr bwMode="auto">
          <a:xfrm>
            <a:off x="684213" y="260350"/>
            <a:ext cx="7920037" cy="18732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 spc="720">
                <a:gradFill rotWithShape="0">
                  <a:gsLst>
                    <a:gs pos="0">
                      <a:srgbClr val="4F81BD">
                        <a:gamma/>
                        <a:tint val="20000"/>
                        <a:invGamma/>
                      </a:srgbClr>
                    </a:gs>
                    <a:gs pos="100000">
                      <a:srgbClr val="4F81BD"/>
                    </a:gs>
                  </a:gsLst>
                  <a:lin ang="18900000" scaled="1"/>
                </a:gra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Arial Black"/>
              </a:rPr>
              <a:t>"Глубокий </a:t>
            </a:r>
          </a:p>
          <a:p>
            <a:pPr algn="ctr"/>
            <a:r>
              <a:rPr lang="ru-RU" sz="3600" kern="10" spc="720">
                <a:gradFill rotWithShape="0">
                  <a:gsLst>
                    <a:gs pos="0">
                      <a:srgbClr val="4F81BD">
                        <a:gamma/>
                        <a:tint val="20000"/>
                        <a:invGamma/>
                      </a:srgbClr>
                    </a:gs>
                    <a:gs pos="100000">
                      <a:srgbClr val="4F81BD"/>
                    </a:gs>
                  </a:gsLst>
                  <a:lin ang="18900000" scaled="1"/>
                </a:gra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Arial Black"/>
              </a:rPr>
              <a:t>и могучий дух"</a:t>
            </a:r>
          </a:p>
        </p:txBody>
      </p:sp>
      <p:sp>
        <p:nvSpPr>
          <p:cNvPr id="176137" name="Rectangle 9"/>
          <p:cNvSpPr>
            <a:spLocks noChangeArrowheads="1"/>
          </p:cNvSpPr>
          <p:nvPr/>
        </p:nvSpPr>
        <p:spPr bwMode="auto">
          <a:xfrm>
            <a:off x="358775" y="2276475"/>
            <a:ext cx="8785225" cy="164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ru-RU">
                <a:solidFill>
                  <a:srgbClr val="6666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/>
            </a:r>
            <a:br>
              <a:rPr lang="ru-RU">
                <a:solidFill>
                  <a:srgbClr val="6666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ru-RU" sz="2800" b="1">
                <a:solidFill>
                  <a:srgbClr val="3333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К 200-летию со дня рождения Михаила Юрьевича ЛЕРМОНТОВА</a:t>
            </a:r>
            <a:br>
              <a:rPr lang="ru-RU" sz="2800" b="1">
                <a:solidFill>
                  <a:srgbClr val="3333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endParaRPr lang="ru-RU" sz="2800" b="1">
              <a:solidFill>
                <a:srgbClr val="333399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176144" name="Picture 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3079750"/>
            <a:ext cx="5040312" cy="3719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2"/>
          <p:cNvSpPr>
            <a:spLocks noGrp="1" noRot="1" noChangeArrowheads="1"/>
          </p:cNvSpPr>
          <p:nvPr>
            <p:ph type="title" sz="quarter"/>
          </p:nvPr>
        </p:nvSpPr>
        <p:spPr>
          <a:xfrm>
            <a:off x="301625" y="228600"/>
            <a:ext cx="8540750" cy="704850"/>
          </a:xfrm>
        </p:spPr>
        <p:txBody>
          <a:bodyPr/>
          <a:lstStyle/>
          <a:p>
            <a:r>
              <a:rPr lang="ru-RU" sz="3600" b="1" i="1"/>
              <a:t>Мятежный гений вдохновенья</a:t>
            </a:r>
          </a:p>
        </p:txBody>
      </p:sp>
      <p:sp>
        <p:nvSpPr>
          <p:cNvPr id="194563" name="Rectangle 3"/>
          <p:cNvSpPr>
            <a:spLocks noGrp="1" noRot="1" noChangeArrowheads="1"/>
          </p:cNvSpPr>
          <p:nvPr>
            <p:ph sz="quarter" idx="2"/>
          </p:nvPr>
        </p:nvSpPr>
        <p:spPr>
          <a:xfrm>
            <a:off x="1979613" y="1125538"/>
            <a:ext cx="4464050" cy="2660650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ru-RU" sz="2000" b="1"/>
              <a:t>     </a:t>
            </a:r>
            <a:r>
              <a:rPr lang="ru-RU" sz="2400" b="1"/>
              <a:t>М.Ю. Лермонтов. Собрание сочинений : в 4 томах / М.Ю. Лермонтов. – М. : Худож. лит., 1964.</a:t>
            </a:r>
            <a:r>
              <a:rPr lang="ru-RU" sz="2000" b="1"/>
              <a:t> </a:t>
            </a:r>
          </a:p>
          <a:p>
            <a:pPr>
              <a:buFont typeface="Arial" charset="0"/>
              <a:buNone/>
            </a:pPr>
            <a:r>
              <a:rPr lang="ru-RU" sz="2000" b="1"/>
              <a:t>     </a:t>
            </a:r>
            <a:r>
              <a:rPr lang="ru-RU" sz="2400" b="1"/>
              <a:t>Т. 1. Стихотворения. – М. : Худож. лит., 1964. – 695 с.</a:t>
            </a:r>
          </a:p>
        </p:txBody>
      </p:sp>
      <p:sp>
        <p:nvSpPr>
          <p:cNvPr id="194564" name="Rectangle 4"/>
          <p:cNvSpPr>
            <a:spLocks noGrp="1" noRot="1" noChangeArrowheads="1"/>
          </p:cNvSpPr>
          <p:nvPr>
            <p:ph sz="quarter" idx="4"/>
          </p:nvPr>
        </p:nvSpPr>
        <p:spPr>
          <a:xfrm>
            <a:off x="1979613" y="4437063"/>
            <a:ext cx="6913562" cy="2160587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ru-RU" sz="2400"/>
              <a:t>    </a:t>
            </a:r>
            <a:r>
              <a:rPr lang="ru-RU" sz="2400" b="1"/>
              <a:t>Лермонтов М.Ю.  Сочинения в двух томах / М.Ю. Лермонтов. – М. : Худож. лит., 1970.</a:t>
            </a:r>
          </a:p>
          <a:p>
            <a:pPr>
              <a:buFont typeface="Arial" charset="0"/>
              <a:buNone/>
            </a:pPr>
            <a:r>
              <a:rPr lang="ru-RU" sz="2400" b="1"/>
              <a:t>   Т. 1. Стихотворения, поэмы. – М. Худож. лит-ра, 1970. – 766 с.</a:t>
            </a:r>
          </a:p>
        </p:txBody>
      </p:sp>
      <p:pic>
        <p:nvPicPr>
          <p:cNvPr id="194565" name="Picture 5"/>
          <p:cNvPicPr>
            <a:picLocks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825" y="908050"/>
            <a:ext cx="1901825" cy="2833688"/>
          </a:xfrm>
          <a:noFill/>
          <a:ln/>
        </p:spPr>
      </p:pic>
      <p:pic>
        <p:nvPicPr>
          <p:cNvPr id="194566" name="Picture 6"/>
          <p:cNvPicPr>
            <a:picLocks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2875" y="4005263"/>
            <a:ext cx="2000250" cy="2663825"/>
          </a:xfrm>
          <a:noFill/>
          <a:ln/>
        </p:spPr>
      </p:pic>
      <p:pic>
        <p:nvPicPr>
          <p:cNvPr id="19456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2863" y="981075"/>
            <a:ext cx="2751137" cy="3511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3" name="Rectangle 5"/>
          <p:cNvSpPr>
            <a:spLocks noGrp="1" noRot="1" noChangeArrowheads="1"/>
          </p:cNvSpPr>
          <p:nvPr>
            <p:ph sz="half" idx="1"/>
          </p:nvPr>
        </p:nvSpPr>
        <p:spPr>
          <a:xfrm>
            <a:off x="107950" y="115888"/>
            <a:ext cx="5688013" cy="3744912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ru-RU" sz="2000" b="1" i="1">
                <a:solidFill>
                  <a:srgbClr val="FFCC00"/>
                </a:solidFill>
              </a:rPr>
              <a:t>Светает - вьется дикой пеленой</a:t>
            </a:r>
          </a:p>
          <a:p>
            <a:pPr>
              <a:buFont typeface="Arial" charset="0"/>
              <a:buNone/>
            </a:pPr>
            <a:r>
              <a:rPr lang="ru-RU" sz="2000" b="1" i="1">
                <a:solidFill>
                  <a:srgbClr val="FFCC00"/>
                </a:solidFill>
              </a:rPr>
              <a:t>Вокруг лесистых гор туман ночной;</a:t>
            </a:r>
          </a:p>
          <a:p>
            <a:pPr>
              <a:buFont typeface="Arial" charset="0"/>
              <a:buNone/>
            </a:pPr>
            <a:r>
              <a:rPr lang="ru-RU" sz="2000" b="1" i="1">
                <a:solidFill>
                  <a:srgbClr val="FFCC00"/>
                </a:solidFill>
              </a:rPr>
              <a:t>Еще у ног Кавказа тишина;</a:t>
            </a:r>
          </a:p>
          <a:p>
            <a:pPr>
              <a:buFont typeface="Arial" charset="0"/>
              <a:buNone/>
            </a:pPr>
            <a:r>
              <a:rPr lang="ru-RU" sz="2000" b="1" i="1">
                <a:solidFill>
                  <a:srgbClr val="FFCC00"/>
                </a:solidFill>
              </a:rPr>
              <a:t>Молчит табун, река журчит одна.</a:t>
            </a:r>
          </a:p>
          <a:p>
            <a:pPr>
              <a:buFont typeface="Arial" charset="0"/>
              <a:buNone/>
            </a:pPr>
            <a:r>
              <a:rPr lang="ru-RU" sz="2000" b="1" i="1">
                <a:solidFill>
                  <a:srgbClr val="FFCC00"/>
                </a:solidFill>
              </a:rPr>
              <a:t>Вот на скале новорожденный луч</a:t>
            </a:r>
          </a:p>
          <a:p>
            <a:pPr>
              <a:buFont typeface="Arial" charset="0"/>
              <a:buNone/>
            </a:pPr>
            <a:r>
              <a:rPr lang="ru-RU" sz="2000" b="1" i="1">
                <a:solidFill>
                  <a:srgbClr val="FFCC00"/>
                </a:solidFill>
              </a:rPr>
              <a:t>Зарделся вдруг, прорезавшись меж туч,</a:t>
            </a:r>
          </a:p>
          <a:p>
            <a:pPr>
              <a:buFont typeface="Arial" charset="0"/>
              <a:buNone/>
            </a:pPr>
            <a:r>
              <a:rPr lang="ru-RU" sz="2000" b="1" i="1">
                <a:solidFill>
                  <a:srgbClr val="FFCC00"/>
                </a:solidFill>
              </a:rPr>
              <a:t>И розовый по речке и шатрам</a:t>
            </a:r>
          </a:p>
          <a:p>
            <a:pPr>
              <a:buFont typeface="Arial" charset="0"/>
              <a:buNone/>
            </a:pPr>
            <a:r>
              <a:rPr lang="ru-RU" sz="2000" b="1" i="1">
                <a:solidFill>
                  <a:srgbClr val="FFCC00"/>
                </a:solidFill>
              </a:rPr>
              <a:t>Разлился блеск  и светит там и там…</a:t>
            </a:r>
          </a:p>
          <a:p>
            <a:pPr>
              <a:buFont typeface="Arial" charset="0"/>
              <a:buNone/>
            </a:pPr>
            <a:r>
              <a:rPr lang="ru-RU" sz="2000">
                <a:solidFill>
                  <a:srgbClr val="FFCC00"/>
                </a:solidFill>
              </a:rPr>
              <a:t>                                </a:t>
            </a:r>
            <a:r>
              <a:rPr lang="ru-RU" sz="2000" b="1" i="1">
                <a:solidFill>
                  <a:srgbClr val="FFCC00"/>
                </a:solidFill>
              </a:rPr>
              <a:t>М.Ю. Лермонтов</a:t>
            </a:r>
          </a:p>
          <a:p>
            <a:endParaRPr lang="ru-RU" sz="2000" b="1" i="1">
              <a:solidFill>
                <a:srgbClr val="FFCC00"/>
              </a:solidFill>
            </a:endParaRPr>
          </a:p>
          <a:p>
            <a:pPr>
              <a:buFont typeface="Arial" charset="0"/>
              <a:buNone/>
            </a:pPr>
            <a:r>
              <a:rPr lang="ru-RU"/>
              <a:t> </a:t>
            </a:r>
          </a:p>
        </p:txBody>
      </p:sp>
      <p:sp>
        <p:nvSpPr>
          <p:cNvPr id="196616" name="Rectangle 8"/>
          <p:cNvSpPr>
            <a:spLocks noGrp="1" noRot="1" noChangeArrowheads="1"/>
          </p:cNvSpPr>
          <p:nvPr>
            <p:ph sz="half" idx="2"/>
          </p:nvPr>
        </p:nvSpPr>
        <p:spPr>
          <a:xfrm>
            <a:off x="2051050" y="3789363"/>
            <a:ext cx="6769100" cy="2808287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ru-RU" sz="2400"/>
              <a:t>   </a:t>
            </a:r>
            <a:r>
              <a:rPr lang="ru-RU" sz="2400" b="1"/>
              <a:t>Лермонтов М.Ю. Избранные сочинения / М.Ю. Лермонтов; сост. В. Вацуро и И. Чистовой; вступит. статья В. Вацуро; примеч. И. Чистовой. – М. : Худож. лит., 1983. – 831 с. (Б-ка классики. Русская лит-ра).</a:t>
            </a:r>
          </a:p>
        </p:txBody>
      </p:sp>
      <p:pic>
        <p:nvPicPr>
          <p:cNvPr id="196617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306388"/>
            <a:ext cx="3635375" cy="280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6618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716338"/>
            <a:ext cx="2001838" cy="290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2"/>
          <p:cNvSpPr>
            <a:spLocks noGrp="1" noRot="1" noChangeArrowheads="1"/>
          </p:cNvSpPr>
          <p:nvPr>
            <p:ph sz="quarter" idx="2"/>
          </p:nvPr>
        </p:nvSpPr>
        <p:spPr>
          <a:xfrm>
            <a:off x="2051050" y="188913"/>
            <a:ext cx="4321175" cy="2879725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ru-RU" sz="2400"/>
              <a:t>   </a:t>
            </a:r>
            <a:r>
              <a:rPr lang="ru-RU" sz="2400" b="1"/>
              <a:t>Лермонтов М.Ю. Стихотворения. Поэмы. Маскарад. Герой нашего времени / М.Ю. Лермонтов –М. : Худож. лит., 1972. – 767 с. </a:t>
            </a:r>
            <a:r>
              <a:rPr lang="ru-RU" sz="2000" b="1"/>
              <a:t>(Библиотека всемирной литературы).</a:t>
            </a:r>
          </a:p>
        </p:txBody>
      </p:sp>
      <p:pic>
        <p:nvPicPr>
          <p:cNvPr id="195587" name="Picture 3"/>
          <p:cNvPicPr>
            <a:picLocks noChangeAspect="1" noChangeArrowheads="1"/>
          </p:cNvPicPr>
          <p:nvPr>
            <p:ph sz="quarter" idx="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388" y="188913"/>
            <a:ext cx="2070100" cy="2808287"/>
          </a:xfrm>
        </p:spPr>
      </p:pic>
      <p:sp>
        <p:nvSpPr>
          <p:cNvPr id="195588" name="Rectangle 4"/>
          <p:cNvSpPr>
            <a:spLocks noGrp="1" noRot="1" noChangeArrowheads="1"/>
          </p:cNvSpPr>
          <p:nvPr>
            <p:ph sz="quarter" idx="4"/>
          </p:nvPr>
        </p:nvSpPr>
        <p:spPr>
          <a:xfrm>
            <a:off x="2051050" y="3257550"/>
            <a:ext cx="6913563" cy="3600450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ru-RU" sz="2000" b="1"/>
              <a:t>    </a:t>
            </a:r>
            <a:r>
              <a:rPr lang="ru-RU" sz="2400" b="1"/>
              <a:t>Лермонтов М.Ю. Герой нашего времени: сборник /Михаил Юрьевич Лермонтов. – М. : АСТ, 2014. – 414 с. – (Русская классика).</a:t>
            </a:r>
          </a:p>
          <a:p>
            <a:pPr>
              <a:buFont typeface="Arial" charset="0"/>
              <a:buNone/>
            </a:pPr>
            <a:r>
              <a:rPr lang="ru-RU" sz="1600" b="1"/>
              <a:t>     Едва ли не самое совершенное прозаическое произведение первой половины ХIX века в жанре социально-психологического реализма, magnum opus Лермонтова - роман "Герой нашего времени".  Изящный, нервный романтичный "Ашик-Кериба" - и иной, сугубо европейский, полный тонкого  романтизма "Вадим". Перед вами Лермонтов - многогранный, неординарный - и просто блистательный!</a:t>
            </a:r>
          </a:p>
          <a:p>
            <a:pPr>
              <a:buFont typeface="Arial" charset="0"/>
              <a:buNone/>
            </a:pPr>
            <a:endParaRPr lang="ru-RU" sz="2400" b="1"/>
          </a:p>
        </p:txBody>
      </p:sp>
      <p:pic>
        <p:nvPicPr>
          <p:cNvPr id="195591" name="Picture 7"/>
          <p:cNvPicPr>
            <a:picLocks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0813" y="3357563"/>
            <a:ext cx="2057400" cy="3240087"/>
          </a:xfrm>
          <a:noFill/>
          <a:ln/>
        </p:spPr>
      </p:pic>
      <p:pic>
        <p:nvPicPr>
          <p:cNvPr id="195592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115888"/>
            <a:ext cx="2557463" cy="316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Rectangle 2"/>
          <p:cNvSpPr>
            <a:spLocks noGrp="1" noRot="1" noChangeArrowheads="1"/>
          </p:cNvSpPr>
          <p:nvPr>
            <p:ph type="title" sz="quarter"/>
          </p:nvPr>
        </p:nvSpPr>
        <p:spPr>
          <a:xfrm>
            <a:off x="457200" y="188913"/>
            <a:ext cx="8229600" cy="1008062"/>
          </a:xfrm>
        </p:spPr>
        <p:txBody>
          <a:bodyPr/>
          <a:lstStyle/>
          <a:p>
            <a:r>
              <a:rPr lang="ru-RU" sz="3600" b="1" i="1"/>
              <a:t>…я родину люблю</a:t>
            </a:r>
            <a:br>
              <a:rPr lang="ru-RU" sz="3600" b="1" i="1"/>
            </a:br>
            <a:r>
              <a:rPr lang="ru-RU" sz="3600" b="1" i="1"/>
              <a:t> И больше многих…</a:t>
            </a:r>
          </a:p>
        </p:txBody>
      </p:sp>
      <p:sp>
        <p:nvSpPr>
          <p:cNvPr id="201731" name="Rectangle 3"/>
          <p:cNvSpPr>
            <a:spLocks noGrp="1" noRot="1" noChangeArrowheads="1"/>
          </p:cNvSpPr>
          <p:nvPr>
            <p:ph sz="quarter" idx="2"/>
          </p:nvPr>
        </p:nvSpPr>
        <p:spPr>
          <a:xfrm>
            <a:off x="2051050" y="1341438"/>
            <a:ext cx="6842125" cy="2951162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ru-RU" sz="2400"/>
              <a:t>   </a:t>
            </a:r>
            <a:r>
              <a:rPr lang="ru-RU" sz="2400" b="1"/>
              <a:t>Лермонтов М.Ю. Выхожу один я на дорогу…/ Михаил Лермонтов. – М. : Эксмо, 2011. – 368 с. : ил</a:t>
            </a:r>
            <a:r>
              <a:rPr lang="ru-RU" sz="2400"/>
              <a:t>. </a:t>
            </a:r>
          </a:p>
          <a:p>
            <a:pPr>
              <a:buFont typeface="Arial" charset="0"/>
              <a:buNone/>
            </a:pPr>
            <a:r>
              <a:rPr lang="ru-RU" sz="1600" b="1" i="1"/>
              <a:t>     «Как писатель, он (М.Ю.Лермонтов) поражает прежде всего умом смелым, тонким и пытливым... Он дал нам такие произведения, которые обнаруживали в нем громадные задатки для будущего. Он не мог обмануть надежд, возбужденных им. И если бы не смерть, так рано прекратившая его деятельность, он, может быть, занял бы первое место в истории русской литературы.»</a:t>
            </a:r>
          </a:p>
          <a:p>
            <a:pPr>
              <a:buFont typeface="Arial" charset="0"/>
              <a:buNone/>
            </a:pPr>
            <a:r>
              <a:rPr lang="ru-RU" sz="1600" b="1" i="1"/>
              <a:t>                                                                     Иван Панаев </a:t>
            </a:r>
          </a:p>
        </p:txBody>
      </p:sp>
      <p:pic>
        <p:nvPicPr>
          <p:cNvPr id="201732" name="Picture 4"/>
          <p:cNvPicPr>
            <a:picLocks noChangeAspect="1" noChangeArrowheads="1"/>
          </p:cNvPicPr>
          <p:nvPr>
            <p:ph sz="quarter" idx="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950" y="1268413"/>
            <a:ext cx="1778000" cy="2520950"/>
          </a:xfrm>
          <a:noFill/>
          <a:ln/>
        </p:spPr>
      </p:pic>
      <p:pic>
        <p:nvPicPr>
          <p:cNvPr id="20173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4400550"/>
            <a:ext cx="3097212" cy="245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173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90320">
            <a:off x="611188" y="3860800"/>
            <a:ext cx="1987550" cy="2620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1737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4872038"/>
            <a:ext cx="3455987" cy="198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8" name="Rectangle 4"/>
          <p:cNvSpPr>
            <a:spLocks noChangeArrowheads="1"/>
          </p:cNvSpPr>
          <p:nvPr/>
        </p:nvSpPr>
        <p:spPr bwMode="auto">
          <a:xfrm>
            <a:off x="3708400" y="476250"/>
            <a:ext cx="5435600" cy="613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ru-RU" b="1" i="1">
                <a:solidFill>
                  <a:srgbClr val="FFCC00"/>
                </a:solidFill>
                <a:latin typeface="Arial" charset="0"/>
              </a:rPr>
              <a:t>Когда волнуется желтеющая нива,</a:t>
            </a:r>
          </a:p>
          <a:p>
            <a:pPr eaLnBrk="0" hangingPunct="0"/>
            <a:r>
              <a:rPr lang="ru-RU" b="1" i="1">
                <a:solidFill>
                  <a:srgbClr val="FFCC00"/>
                </a:solidFill>
                <a:latin typeface="Arial" charset="0"/>
              </a:rPr>
              <a:t>И свежий лес шумит при звуке ветерка,</a:t>
            </a:r>
          </a:p>
          <a:p>
            <a:pPr eaLnBrk="0" hangingPunct="0"/>
            <a:r>
              <a:rPr lang="ru-RU" b="1" i="1">
                <a:solidFill>
                  <a:srgbClr val="FFCC00"/>
                </a:solidFill>
                <a:latin typeface="Arial" charset="0"/>
              </a:rPr>
              <a:t>И прячется в саду малиновая слива</a:t>
            </a:r>
          </a:p>
          <a:p>
            <a:pPr eaLnBrk="0" hangingPunct="0"/>
            <a:r>
              <a:rPr lang="ru-RU" b="1" i="1">
                <a:solidFill>
                  <a:srgbClr val="FFCC00"/>
                </a:solidFill>
                <a:latin typeface="Arial" charset="0"/>
              </a:rPr>
              <a:t>Под тенью сладостной зеленого листка; </a:t>
            </a:r>
          </a:p>
          <a:p>
            <a:pPr eaLnBrk="0" hangingPunct="0"/>
            <a:endParaRPr lang="ru-RU" b="1" i="1">
              <a:solidFill>
                <a:srgbClr val="FFCC00"/>
              </a:solidFill>
              <a:latin typeface="Arial" charset="0"/>
            </a:endParaRPr>
          </a:p>
          <a:p>
            <a:pPr eaLnBrk="0" hangingPunct="0"/>
            <a:r>
              <a:rPr lang="ru-RU" b="1" i="1">
                <a:solidFill>
                  <a:srgbClr val="FFCC00"/>
                </a:solidFill>
                <a:latin typeface="Arial" charset="0"/>
              </a:rPr>
              <a:t>Когда, росой обрызганный душистой,</a:t>
            </a:r>
          </a:p>
          <a:p>
            <a:pPr eaLnBrk="0" hangingPunct="0"/>
            <a:r>
              <a:rPr lang="ru-RU" b="1" i="1">
                <a:solidFill>
                  <a:srgbClr val="FFCC00"/>
                </a:solidFill>
                <a:latin typeface="Arial" charset="0"/>
              </a:rPr>
              <a:t>Румяным вечером иль утра в час златой,</a:t>
            </a:r>
          </a:p>
          <a:p>
            <a:pPr eaLnBrk="0" hangingPunct="0"/>
            <a:r>
              <a:rPr lang="ru-RU" b="1" i="1">
                <a:solidFill>
                  <a:srgbClr val="FFCC00"/>
                </a:solidFill>
                <a:latin typeface="Arial" charset="0"/>
              </a:rPr>
              <a:t>Из-под куста мне ландыш серебристый</a:t>
            </a:r>
          </a:p>
          <a:p>
            <a:pPr eaLnBrk="0" hangingPunct="0"/>
            <a:r>
              <a:rPr lang="ru-RU" b="1" i="1">
                <a:solidFill>
                  <a:srgbClr val="FFCC00"/>
                </a:solidFill>
                <a:latin typeface="Arial" charset="0"/>
              </a:rPr>
              <a:t>Приветливо кивает головой; </a:t>
            </a:r>
          </a:p>
          <a:p>
            <a:pPr eaLnBrk="0" hangingPunct="0"/>
            <a:endParaRPr lang="ru-RU" b="1" i="1">
              <a:solidFill>
                <a:srgbClr val="FFCC00"/>
              </a:solidFill>
              <a:latin typeface="Arial" charset="0"/>
            </a:endParaRPr>
          </a:p>
          <a:p>
            <a:pPr eaLnBrk="0" hangingPunct="0"/>
            <a:r>
              <a:rPr lang="ru-RU" b="1" i="1">
                <a:solidFill>
                  <a:srgbClr val="FFCC00"/>
                </a:solidFill>
                <a:latin typeface="Arial" charset="0"/>
              </a:rPr>
              <a:t>Когда студеный ключ играет по оврагу</a:t>
            </a:r>
          </a:p>
          <a:p>
            <a:pPr eaLnBrk="0" hangingPunct="0"/>
            <a:r>
              <a:rPr lang="ru-RU" b="1" i="1">
                <a:solidFill>
                  <a:srgbClr val="FFCC00"/>
                </a:solidFill>
                <a:latin typeface="Arial" charset="0"/>
              </a:rPr>
              <a:t>И, погружая мысль в какой-то смутный сон,</a:t>
            </a:r>
          </a:p>
          <a:p>
            <a:pPr eaLnBrk="0" hangingPunct="0"/>
            <a:r>
              <a:rPr lang="ru-RU" b="1" i="1">
                <a:solidFill>
                  <a:srgbClr val="FFCC00"/>
                </a:solidFill>
                <a:latin typeface="Arial" charset="0"/>
              </a:rPr>
              <a:t>Лепечет мне таинственную сагу</a:t>
            </a:r>
          </a:p>
          <a:p>
            <a:pPr eaLnBrk="0" hangingPunct="0"/>
            <a:r>
              <a:rPr lang="ru-RU" b="1" i="1">
                <a:solidFill>
                  <a:srgbClr val="FFCC00"/>
                </a:solidFill>
                <a:latin typeface="Arial" charset="0"/>
              </a:rPr>
              <a:t>Про мирный край, откуда мчится он, — </a:t>
            </a:r>
          </a:p>
          <a:p>
            <a:pPr eaLnBrk="0" hangingPunct="0"/>
            <a:endParaRPr lang="ru-RU" b="1" i="1">
              <a:solidFill>
                <a:srgbClr val="FFCC00"/>
              </a:solidFill>
              <a:latin typeface="Arial" charset="0"/>
            </a:endParaRPr>
          </a:p>
          <a:p>
            <a:pPr eaLnBrk="0" hangingPunct="0"/>
            <a:r>
              <a:rPr lang="ru-RU" b="1" i="1">
                <a:solidFill>
                  <a:srgbClr val="FFCC00"/>
                </a:solidFill>
                <a:latin typeface="Arial" charset="0"/>
              </a:rPr>
              <a:t>Тогда смиряется души моей тревога,</a:t>
            </a:r>
          </a:p>
          <a:p>
            <a:pPr eaLnBrk="0" hangingPunct="0"/>
            <a:r>
              <a:rPr lang="ru-RU" b="1" i="1">
                <a:solidFill>
                  <a:srgbClr val="FFCC00"/>
                </a:solidFill>
                <a:latin typeface="Arial" charset="0"/>
              </a:rPr>
              <a:t>Тогда расходятся морщины на челе, —</a:t>
            </a:r>
          </a:p>
          <a:p>
            <a:pPr eaLnBrk="0" hangingPunct="0"/>
            <a:r>
              <a:rPr lang="ru-RU" b="1" i="1">
                <a:solidFill>
                  <a:srgbClr val="FFCC00"/>
                </a:solidFill>
                <a:latin typeface="Arial" charset="0"/>
              </a:rPr>
              <a:t>И счастье я могу постигнуть на земле,</a:t>
            </a:r>
          </a:p>
          <a:p>
            <a:pPr eaLnBrk="0" hangingPunct="0"/>
            <a:r>
              <a:rPr lang="ru-RU" b="1" i="1">
                <a:solidFill>
                  <a:srgbClr val="FFCC00"/>
                </a:solidFill>
                <a:latin typeface="Arial" charset="0"/>
              </a:rPr>
              <a:t>И в небесах я вижу Бога...</a:t>
            </a:r>
          </a:p>
          <a:p>
            <a:pPr eaLnBrk="0" hangingPunct="0"/>
            <a:r>
              <a:rPr lang="ru-RU" b="1" i="1">
                <a:solidFill>
                  <a:srgbClr val="FFCC00"/>
                </a:solidFill>
                <a:latin typeface="Arial" charset="0"/>
              </a:rPr>
              <a:t>                                 </a:t>
            </a:r>
          </a:p>
          <a:p>
            <a:pPr eaLnBrk="0" hangingPunct="0"/>
            <a:r>
              <a:rPr lang="ru-RU" b="1" i="1">
                <a:solidFill>
                  <a:srgbClr val="FFCC00"/>
                </a:solidFill>
                <a:latin typeface="Arial" charset="0"/>
              </a:rPr>
              <a:t>                                       М.Ю. Лермонтов</a:t>
            </a:r>
          </a:p>
          <a:p>
            <a:pPr eaLnBrk="0" hangingPunct="0"/>
            <a:endParaRPr lang="ru-RU" b="1" i="1">
              <a:solidFill>
                <a:srgbClr val="FFCC00"/>
              </a:solidFill>
              <a:latin typeface="Arial" charset="0"/>
            </a:endParaRPr>
          </a:p>
        </p:txBody>
      </p:sp>
      <p:pic>
        <p:nvPicPr>
          <p:cNvPr id="164871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635375" cy="1801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4872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41813"/>
            <a:ext cx="3708400" cy="2516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4873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47850"/>
            <a:ext cx="3635375" cy="2366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3" name="Rectangle 5"/>
          <p:cNvSpPr>
            <a:spLocks noChangeArrowheads="1"/>
          </p:cNvSpPr>
          <p:nvPr/>
        </p:nvSpPr>
        <p:spPr bwMode="auto">
          <a:xfrm>
            <a:off x="179388" y="404813"/>
            <a:ext cx="6121400" cy="5883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ru-RU" sz="2000" b="1" i="1">
                <a:solidFill>
                  <a:srgbClr val="FFCC00"/>
                </a:solidFill>
              </a:rPr>
              <a:t>Прекрасны вы, поля земли родной,</a:t>
            </a:r>
          </a:p>
          <a:p>
            <a:r>
              <a:rPr lang="ru-RU" sz="2000" b="1" i="1">
                <a:solidFill>
                  <a:srgbClr val="FFCC00"/>
                </a:solidFill>
              </a:rPr>
              <a:t> Еще прекрасней ваши непогоды;</a:t>
            </a:r>
          </a:p>
          <a:p>
            <a:r>
              <a:rPr lang="ru-RU" sz="2000" b="1" i="1">
                <a:solidFill>
                  <a:srgbClr val="FFCC00"/>
                </a:solidFill>
              </a:rPr>
              <a:t> Зима сходна в ней с первою зимой,</a:t>
            </a:r>
          </a:p>
          <a:p>
            <a:r>
              <a:rPr lang="ru-RU" sz="2000" b="1" i="1">
                <a:solidFill>
                  <a:srgbClr val="FFCC00"/>
                </a:solidFill>
              </a:rPr>
              <a:t> Как с первыми людьми ее народы!...</a:t>
            </a:r>
          </a:p>
          <a:p>
            <a:r>
              <a:rPr lang="ru-RU" sz="2000" b="1" i="1">
                <a:solidFill>
                  <a:srgbClr val="FFCC00"/>
                </a:solidFill>
              </a:rPr>
              <a:t>Туман здесь одевает неба своды!</a:t>
            </a:r>
          </a:p>
          <a:p>
            <a:r>
              <a:rPr lang="ru-RU" sz="2000" b="1" i="1">
                <a:solidFill>
                  <a:srgbClr val="FFCC00"/>
                </a:solidFill>
              </a:rPr>
              <a:t> И степь раскинулась лиловой пеленой,</a:t>
            </a:r>
          </a:p>
          <a:p>
            <a:r>
              <a:rPr lang="ru-RU" sz="2000" b="1" i="1">
                <a:solidFill>
                  <a:srgbClr val="FFCC00"/>
                </a:solidFill>
              </a:rPr>
              <a:t> И так она свежа, и так родня с душой,</a:t>
            </a:r>
          </a:p>
          <a:p>
            <a:r>
              <a:rPr lang="ru-RU" sz="2000" b="1" i="1">
                <a:solidFill>
                  <a:srgbClr val="FFCC00"/>
                </a:solidFill>
              </a:rPr>
              <a:t> Как будто создана лишь для свободы... </a:t>
            </a:r>
          </a:p>
          <a:p>
            <a:endParaRPr lang="ru-RU" sz="2000" b="1" i="1">
              <a:solidFill>
                <a:srgbClr val="FFCC00"/>
              </a:solidFill>
            </a:endParaRPr>
          </a:p>
          <a:p>
            <a:r>
              <a:rPr lang="ru-RU" sz="2000" b="1" i="1">
                <a:solidFill>
                  <a:srgbClr val="FFCC00"/>
                </a:solidFill>
              </a:rPr>
              <a:t>Но эта степь любви моей чужда;</a:t>
            </a:r>
          </a:p>
          <a:p>
            <a:r>
              <a:rPr lang="ru-RU" sz="2000" b="1" i="1">
                <a:solidFill>
                  <a:srgbClr val="FFCC00"/>
                </a:solidFill>
              </a:rPr>
              <a:t>Но этот снег летучий серебристый</a:t>
            </a:r>
          </a:p>
          <a:p>
            <a:r>
              <a:rPr lang="ru-RU" sz="2000" b="1" i="1">
                <a:solidFill>
                  <a:srgbClr val="FFCC00"/>
                </a:solidFill>
              </a:rPr>
              <a:t> И для страны порочной — слишком чистый</a:t>
            </a:r>
          </a:p>
          <a:p>
            <a:r>
              <a:rPr lang="ru-RU" sz="2000" b="1" i="1">
                <a:solidFill>
                  <a:srgbClr val="FFCC00"/>
                </a:solidFill>
              </a:rPr>
              <a:t> Не веселит мне сердца никогда.</a:t>
            </a:r>
          </a:p>
          <a:p>
            <a:r>
              <a:rPr lang="ru-RU" sz="2000" b="1" i="1">
                <a:solidFill>
                  <a:srgbClr val="FFCC00"/>
                </a:solidFill>
              </a:rPr>
              <a:t> Его одеждой хладной, неизменной</a:t>
            </a:r>
          </a:p>
          <a:p>
            <a:r>
              <a:rPr lang="ru-RU" sz="2000" b="1" i="1">
                <a:solidFill>
                  <a:srgbClr val="FFCC00"/>
                </a:solidFill>
              </a:rPr>
              <a:t> Сокрыта от очей могильная гряда</a:t>
            </a:r>
          </a:p>
          <a:p>
            <a:r>
              <a:rPr lang="ru-RU" sz="2000" b="1" i="1">
                <a:solidFill>
                  <a:srgbClr val="FFCC00"/>
                </a:solidFill>
              </a:rPr>
              <a:t>И позабытый прах, но мне, но мне бесценный.</a:t>
            </a:r>
          </a:p>
          <a:p>
            <a:r>
              <a:rPr lang="ru-RU" sz="2000" b="1" i="1">
                <a:solidFill>
                  <a:srgbClr val="FFCC00"/>
                </a:solidFill>
              </a:rPr>
              <a:t>                     </a:t>
            </a:r>
          </a:p>
          <a:p>
            <a:r>
              <a:rPr lang="ru-RU" sz="2000" b="1" i="1">
                <a:solidFill>
                  <a:srgbClr val="FFCC00"/>
                </a:solidFill>
              </a:rPr>
              <a:t>                            М.Ю. Лермонтов</a:t>
            </a:r>
          </a:p>
        </p:txBody>
      </p:sp>
      <p:pic>
        <p:nvPicPr>
          <p:cNvPr id="165895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1750" y="4400550"/>
            <a:ext cx="4032250" cy="245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589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333375"/>
            <a:ext cx="2720975" cy="3816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2"/>
          <p:cNvSpPr>
            <a:spLocks noGrp="1" noRot="1" noChangeArrowheads="1"/>
          </p:cNvSpPr>
          <p:nvPr>
            <p:ph type="body" sz="half" idx="1"/>
          </p:nvPr>
        </p:nvSpPr>
        <p:spPr>
          <a:xfrm>
            <a:off x="395288" y="1125538"/>
            <a:ext cx="5329237" cy="1798637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ru-RU" sz="2400" b="1" i="1">
                <a:solidFill>
                  <a:srgbClr val="FFCC00"/>
                </a:solidFill>
              </a:rPr>
              <a:t>Я был готов на смерть и муку</a:t>
            </a:r>
          </a:p>
          <a:p>
            <a:pPr>
              <a:buFont typeface="Arial" charset="0"/>
              <a:buNone/>
            </a:pPr>
            <a:r>
              <a:rPr lang="ru-RU" sz="2400" b="1" i="1">
                <a:solidFill>
                  <a:srgbClr val="FFCC00"/>
                </a:solidFill>
              </a:rPr>
              <a:t>И целый мир на битву звать,</a:t>
            </a:r>
          </a:p>
          <a:p>
            <a:pPr>
              <a:buFont typeface="Arial" charset="0"/>
              <a:buNone/>
            </a:pPr>
            <a:r>
              <a:rPr lang="ru-RU" sz="2400" b="1" i="1">
                <a:solidFill>
                  <a:srgbClr val="FFCC00"/>
                </a:solidFill>
              </a:rPr>
              <a:t>Чтобы твою младую руку –</a:t>
            </a:r>
          </a:p>
          <a:p>
            <a:pPr>
              <a:buFont typeface="Arial" charset="0"/>
              <a:buNone/>
            </a:pPr>
            <a:r>
              <a:rPr lang="ru-RU" sz="2400" b="1" i="1">
                <a:solidFill>
                  <a:srgbClr val="FFCC00"/>
                </a:solidFill>
              </a:rPr>
              <a:t>Безумец! – лишний раз пожать</a:t>
            </a:r>
          </a:p>
        </p:txBody>
      </p:sp>
      <p:sp>
        <p:nvSpPr>
          <p:cNvPr id="202755" name="Rectangle 3"/>
          <p:cNvSpPr>
            <a:spLocks noGrp="1" noRot="1" noChangeArrowheads="1"/>
          </p:cNvSpPr>
          <p:nvPr>
            <p:ph sz="half" idx="2"/>
          </p:nvPr>
        </p:nvSpPr>
        <p:spPr>
          <a:xfrm>
            <a:off x="1763713" y="3544888"/>
            <a:ext cx="7200900" cy="3313112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ru-RU" sz="2000" b="1"/>
              <a:t>    </a:t>
            </a:r>
            <a:r>
              <a:rPr lang="ru-RU" sz="2400" b="1"/>
              <a:t>Обоймина Е.Н. Поэты и их музы / Е.Н. Обоймина. – М. : АСТ – ПРЕСС КНИГА, 2009. – 432 с. : 48 ил.</a:t>
            </a:r>
          </a:p>
          <a:p>
            <a:pPr>
              <a:buFont typeface="Arial" charset="0"/>
              <a:buNone/>
            </a:pPr>
            <a:r>
              <a:rPr lang="ru-RU" sz="1400" b="1"/>
              <a:t>      </a:t>
            </a:r>
            <a:r>
              <a:rPr lang="ru-RU" sz="1600" b="1"/>
              <a:t>Творчество каждого выдающегося поэта непременно одухотворялось любовью. Более того, зачастую именно любовь и делала человека Поэтом. Все новеллы, включенные в книгу, посвящены любви поэтов, все они содержат портреты людей, оказавшихся достойными этой любви и сумевших вызвать к жизни великие стихи. Без этих людей русская литература, возможно, лишилась бы своих лучших страниц. </a:t>
            </a:r>
          </a:p>
          <a:p>
            <a:endParaRPr lang="ru-RU" sz="1600" b="1"/>
          </a:p>
          <a:p>
            <a:endParaRPr lang="ru-RU" sz="1600" b="1"/>
          </a:p>
        </p:txBody>
      </p:sp>
      <p:pic>
        <p:nvPicPr>
          <p:cNvPr id="20275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3789363"/>
            <a:ext cx="1841500" cy="266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2757" name="Rectangle 5"/>
          <p:cNvSpPr>
            <a:spLocks noChangeArrowheads="1"/>
          </p:cNvSpPr>
          <p:nvPr/>
        </p:nvSpPr>
        <p:spPr bwMode="auto">
          <a:xfrm>
            <a:off x="611188" y="188913"/>
            <a:ext cx="76327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ru-RU" sz="3600" b="1" i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«Всю душу посвятить тебе …»</a:t>
            </a:r>
          </a:p>
        </p:txBody>
      </p:sp>
      <p:pic>
        <p:nvPicPr>
          <p:cNvPr id="20275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765175"/>
            <a:ext cx="2603500" cy="280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97" name="Rectangle 17"/>
          <p:cNvSpPr>
            <a:spLocks noGrp="1" noRot="1" noChangeArrowheads="1"/>
          </p:cNvSpPr>
          <p:nvPr>
            <p:ph sz="quarter" idx="2"/>
          </p:nvPr>
        </p:nvSpPr>
        <p:spPr>
          <a:xfrm>
            <a:off x="2124075" y="188913"/>
            <a:ext cx="6696075" cy="2303462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ru-RU" sz="2000"/>
              <a:t>    </a:t>
            </a:r>
            <a:r>
              <a:rPr lang="ru-RU" sz="2400" b="1"/>
              <a:t>Вершины русской поэзии /Сост., предисловие В. Кожинова. – М. : Эксмо, 2008. – 352 с.</a:t>
            </a:r>
            <a:r>
              <a:rPr lang="ru-RU" sz="2000"/>
              <a:t> </a:t>
            </a:r>
          </a:p>
          <a:p>
            <a:pPr>
              <a:buFont typeface="Arial" charset="0"/>
              <a:buNone/>
            </a:pPr>
            <a:r>
              <a:rPr lang="ru-RU" sz="1200" b="1"/>
              <a:t>        </a:t>
            </a:r>
            <a:r>
              <a:rPr lang="ru-RU" sz="1600" b="1"/>
              <a:t>В этот сборник вошли наиболее глубокие по содержанию и лирические по форме произведения корифеев русской классической литературы – А.С. Пушкина, Е.А. Боратынского, </a:t>
            </a:r>
            <a:r>
              <a:rPr lang="ru-RU" sz="2000" b="1"/>
              <a:t>М.Ю. Лермонтова…</a:t>
            </a:r>
          </a:p>
        </p:txBody>
      </p:sp>
      <p:sp>
        <p:nvSpPr>
          <p:cNvPr id="148488" name="Rectangle 8"/>
          <p:cNvSpPr>
            <a:spLocks noChangeArrowheads="1"/>
          </p:cNvSpPr>
          <p:nvPr/>
        </p:nvSpPr>
        <p:spPr bwMode="auto">
          <a:xfrm>
            <a:off x="5795963" y="551656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>
              <a:latin typeface="Arial" charset="0"/>
            </a:endParaRPr>
          </a:p>
        </p:txBody>
      </p:sp>
      <p:pic>
        <p:nvPicPr>
          <p:cNvPr id="148495" name="Picture 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60350"/>
            <a:ext cx="1882775" cy="273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8498" name="Picture 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573463"/>
            <a:ext cx="1960563" cy="302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8503" name="Rectangle 23"/>
          <p:cNvSpPr>
            <a:spLocks noGrp="1" noChangeArrowheads="1"/>
          </p:cNvSpPr>
          <p:nvPr>
            <p:ph sz="quarter" idx="4"/>
          </p:nvPr>
        </p:nvSpPr>
        <p:spPr>
          <a:xfrm>
            <a:off x="2051050" y="3500438"/>
            <a:ext cx="4465638" cy="3024187"/>
          </a:xfrm>
          <a:noFill/>
          <a:ln/>
        </p:spPr>
        <p:txBody>
          <a:bodyPr/>
          <a:lstStyle/>
          <a:p>
            <a:pPr>
              <a:buFont typeface="Arial" charset="0"/>
              <a:buNone/>
            </a:pPr>
            <a:r>
              <a:rPr lang="ru-RU" sz="2000" b="1">
                <a:effectLst/>
              </a:rPr>
              <a:t>    «Я встретил Вас. Лирика русских поэтов / Редактор-составитель</a:t>
            </a:r>
            <a:r>
              <a:rPr lang="ru-RU" sz="2400" b="1">
                <a:effectLst/>
              </a:rPr>
              <a:t> Л.В. Иоффе. – </a:t>
            </a:r>
            <a:r>
              <a:rPr lang="ru-RU" sz="1800" b="1">
                <a:effectLst/>
              </a:rPr>
              <a:t>Иркутск : Вост.-Сиб. Издательство, 1980. – 447 с.</a:t>
            </a:r>
          </a:p>
          <a:p>
            <a:pPr>
              <a:buFont typeface="Arial" charset="0"/>
              <a:buNone/>
            </a:pPr>
            <a:r>
              <a:rPr lang="ru-RU" sz="1400" b="1">
                <a:effectLst/>
              </a:rPr>
              <a:t>      </a:t>
            </a:r>
            <a:r>
              <a:rPr lang="ru-RU" sz="1600" b="1">
                <a:effectLst/>
              </a:rPr>
              <a:t>Замечательные имена: Пушкин, </a:t>
            </a:r>
            <a:r>
              <a:rPr lang="ru-RU" sz="2000" b="1">
                <a:effectLst/>
              </a:rPr>
              <a:t>Лермонтов,</a:t>
            </a:r>
            <a:r>
              <a:rPr lang="ru-RU" sz="1600" b="1">
                <a:effectLst/>
              </a:rPr>
              <a:t> Мятлев, Тютчев, Анненский и многие другие внесли в антологию любовной лирики свой бесценный вклад.</a:t>
            </a:r>
          </a:p>
        </p:txBody>
      </p:sp>
      <p:pic>
        <p:nvPicPr>
          <p:cNvPr id="148505" name="Picture 2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9538" y="3068638"/>
            <a:ext cx="2498725" cy="3600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9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468313" y="2636838"/>
            <a:ext cx="4824412" cy="4076700"/>
          </a:xfrm>
        </p:spPr>
        <p:txBody>
          <a:bodyPr/>
          <a:lstStyle/>
          <a:p>
            <a:pPr>
              <a:lnSpc>
                <a:spcPct val="80000"/>
              </a:lnSpc>
              <a:buFont typeface="Arial" charset="0"/>
              <a:buNone/>
            </a:pPr>
            <a:r>
              <a:rPr lang="ru-RU" sz="2000" b="1" i="1">
                <a:solidFill>
                  <a:srgbClr val="FFCC00"/>
                </a:solidFill>
              </a:rPr>
              <a:t>Как я хотел себя уверить, </a:t>
            </a:r>
          </a:p>
          <a:p>
            <a:pPr>
              <a:lnSpc>
                <a:spcPct val="80000"/>
              </a:lnSpc>
              <a:buFont typeface="Arial" charset="0"/>
              <a:buNone/>
            </a:pPr>
            <a:r>
              <a:rPr lang="ru-RU" sz="2000" b="1" i="1">
                <a:solidFill>
                  <a:srgbClr val="FFCC00"/>
                </a:solidFill>
              </a:rPr>
              <a:t>Что не люблю её, хотел </a:t>
            </a:r>
          </a:p>
          <a:p>
            <a:pPr>
              <a:lnSpc>
                <a:spcPct val="80000"/>
              </a:lnSpc>
              <a:buFont typeface="Arial" charset="0"/>
              <a:buNone/>
            </a:pPr>
            <a:r>
              <a:rPr lang="ru-RU" sz="2000" b="1" i="1">
                <a:solidFill>
                  <a:srgbClr val="FFCC00"/>
                </a:solidFill>
              </a:rPr>
              <a:t> Неизмеримое измерить, </a:t>
            </a:r>
          </a:p>
          <a:p>
            <a:pPr>
              <a:lnSpc>
                <a:spcPct val="80000"/>
              </a:lnSpc>
              <a:buFont typeface="Arial" charset="0"/>
              <a:buNone/>
            </a:pPr>
            <a:r>
              <a:rPr lang="ru-RU" sz="2000" b="1" i="1">
                <a:solidFill>
                  <a:srgbClr val="FFCC00"/>
                </a:solidFill>
              </a:rPr>
              <a:t> Любви безбрежной дать предел. </a:t>
            </a:r>
          </a:p>
          <a:p>
            <a:pPr>
              <a:lnSpc>
                <a:spcPct val="80000"/>
              </a:lnSpc>
              <a:buFont typeface="Arial" charset="0"/>
              <a:buNone/>
            </a:pPr>
            <a:r>
              <a:rPr lang="ru-RU" sz="2000" b="1" i="1">
                <a:solidFill>
                  <a:srgbClr val="FFCC00"/>
                </a:solidFill>
              </a:rPr>
              <a:t> Мгновенное пренебреженье </a:t>
            </a:r>
          </a:p>
          <a:p>
            <a:pPr>
              <a:lnSpc>
                <a:spcPct val="80000"/>
              </a:lnSpc>
              <a:buFont typeface="Arial" charset="0"/>
              <a:buNone/>
            </a:pPr>
            <a:r>
              <a:rPr lang="ru-RU" sz="2000" b="1" i="1">
                <a:solidFill>
                  <a:srgbClr val="FFCC00"/>
                </a:solidFill>
              </a:rPr>
              <a:t> Её могущества опять </a:t>
            </a:r>
          </a:p>
          <a:p>
            <a:pPr>
              <a:lnSpc>
                <a:spcPct val="80000"/>
              </a:lnSpc>
              <a:buFont typeface="Arial" charset="0"/>
              <a:buNone/>
            </a:pPr>
            <a:r>
              <a:rPr lang="ru-RU" sz="2000" b="1" i="1">
                <a:solidFill>
                  <a:srgbClr val="FFCC00"/>
                </a:solidFill>
              </a:rPr>
              <a:t> Мне доказало, что влеченье </a:t>
            </a:r>
          </a:p>
          <a:p>
            <a:pPr>
              <a:lnSpc>
                <a:spcPct val="80000"/>
              </a:lnSpc>
              <a:buFont typeface="Arial" charset="0"/>
              <a:buNone/>
            </a:pPr>
            <a:r>
              <a:rPr lang="ru-RU" sz="2000" b="1" i="1">
                <a:solidFill>
                  <a:srgbClr val="FFCC00"/>
                </a:solidFill>
              </a:rPr>
              <a:t> Души нельзя нам побеждать; </a:t>
            </a:r>
          </a:p>
          <a:p>
            <a:pPr>
              <a:lnSpc>
                <a:spcPct val="80000"/>
              </a:lnSpc>
              <a:buFont typeface="Arial" charset="0"/>
              <a:buNone/>
            </a:pPr>
            <a:r>
              <a:rPr lang="ru-RU" sz="2000" b="1" i="1">
                <a:solidFill>
                  <a:srgbClr val="FFCC00"/>
                </a:solidFill>
              </a:rPr>
              <a:t>Что цепь моя несокрушима, </a:t>
            </a:r>
          </a:p>
          <a:p>
            <a:pPr>
              <a:lnSpc>
                <a:spcPct val="80000"/>
              </a:lnSpc>
              <a:buFont typeface="Arial" charset="0"/>
              <a:buNone/>
            </a:pPr>
            <a:r>
              <a:rPr lang="ru-RU" sz="2000" b="1" i="1">
                <a:solidFill>
                  <a:srgbClr val="FFCC00"/>
                </a:solidFill>
              </a:rPr>
              <a:t>Что мой теперешний покой. </a:t>
            </a:r>
          </a:p>
          <a:p>
            <a:pPr>
              <a:lnSpc>
                <a:spcPct val="80000"/>
              </a:lnSpc>
              <a:buFont typeface="Arial" charset="0"/>
              <a:buNone/>
            </a:pPr>
            <a:r>
              <a:rPr lang="ru-RU" sz="2000" b="1" i="1">
                <a:solidFill>
                  <a:srgbClr val="FFCC00"/>
                </a:solidFill>
              </a:rPr>
              <a:t> Лишь глас залётный херувима </a:t>
            </a:r>
          </a:p>
          <a:p>
            <a:pPr>
              <a:lnSpc>
                <a:spcPct val="80000"/>
              </a:lnSpc>
              <a:buFont typeface="Arial" charset="0"/>
              <a:buNone/>
            </a:pPr>
            <a:r>
              <a:rPr lang="ru-RU" sz="2000" b="1" i="1">
                <a:solidFill>
                  <a:srgbClr val="FFCC00"/>
                </a:solidFill>
              </a:rPr>
              <a:t> Над сонной демонов толпой.</a:t>
            </a:r>
            <a:r>
              <a:rPr lang="ru-RU" sz="2000">
                <a:solidFill>
                  <a:srgbClr val="FFCC00"/>
                </a:solidFill>
              </a:rPr>
              <a:t> </a:t>
            </a:r>
          </a:p>
          <a:p>
            <a:pPr>
              <a:lnSpc>
                <a:spcPct val="80000"/>
              </a:lnSpc>
              <a:buFont typeface="Arial" charset="0"/>
              <a:buNone/>
            </a:pPr>
            <a:r>
              <a:rPr lang="ru-RU" sz="2000">
                <a:solidFill>
                  <a:srgbClr val="FFCC00"/>
                </a:solidFill>
              </a:rPr>
              <a:t>                       </a:t>
            </a:r>
            <a:r>
              <a:rPr lang="ru-RU" sz="2000" b="1">
                <a:solidFill>
                  <a:srgbClr val="FFCC00"/>
                </a:solidFill>
              </a:rPr>
              <a:t>М.Ю. Лермонтов</a:t>
            </a:r>
          </a:p>
        </p:txBody>
      </p:sp>
      <p:pic>
        <p:nvPicPr>
          <p:cNvPr id="17306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2750" y="2349500"/>
            <a:ext cx="3230563" cy="4392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306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88913"/>
            <a:ext cx="1736725" cy="238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3062" name="Rectangle 6"/>
          <p:cNvSpPr>
            <a:spLocks noChangeArrowheads="1"/>
          </p:cNvSpPr>
          <p:nvPr/>
        </p:nvSpPr>
        <p:spPr bwMode="auto">
          <a:xfrm>
            <a:off x="2124075" y="115888"/>
            <a:ext cx="7019925" cy="204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ru-RU" sz="2400" b="1">
                <a:effectLst>
                  <a:outerShdw blurRad="38100" dist="38100" dir="2700000" algn="tl">
                    <a:srgbClr val="000000"/>
                  </a:outerShdw>
                </a:effectLst>
              </a:rPr>
              <a:t>Я встретил вас. Русские романсы Золотого века / коммент. В. Калугина. – М. : Эксмо, 2008. – 384 с. : ил.</a:t>
            </a:r>
          </a:p>
          <a:p>
            <a:r>
              <a:rPr lang="ru-RU" b="1">
                <a:effectLst>
                  <a:outerShdw blurRad="38100" dist="38100" dir="2700000" algn="tl">
                    <a:srgbClr val="000000"/>
                  </a:outerShdw>
                </a:effectLst>
              </a:rPr>
              <a:t>Этот сборник составили стихи Пушкина, </a:t>
            </a:r>
            <a:r>
              <a:rPr lang="ru-RU" sz="2000" b="1">
                <a:effectLst>
                  <a:outerShdw blurRad="38100" dist="38100" dir="2700000" algn="tl">
                    <a:srgbClr val="000000"/>
                  </a:outerShdw>
                </a:effectLst>
              </a:rPr>
              <a:t>Лермонтова</a:t>
            </a:r>
            <a:r>
              <a:rPr lang="ru-RU" b="1">
                <a:effectLst>
                  <a:outerShdw blurRad="38100" dist="38100" dir="2700000" algn="tl">
                    <a:srgbClr val="000000"/>
                  </a:outerShdw>
                </a:effectLst>
              </a:rPr>
              <a:t>, Некрасова, Тютчева, Фета, других корифеев Золотого века русской поэзии, ставшие романсами.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84" name="WordArt 12"/>
          <p:cNvSpPr>
            <a:spLocks noChangeArrowheads="1" noChangeShapeType="1" noTextEdit="1"/>
          </p:cNvSpPr>
          <p:nvPr/>
        </p:nvSpPr>
        <p:spPr bwMode="auto">
          <a:xfrm>
            <a:off x="301625" y="228600"/>
            <a:ext cx="8540750" cy="11430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ru-RU" sz="1600" kern="10" spc="320">
                <a:solidFill>
                  <a:srgbClr val="CCFF33"/>
                </a:soli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Arial Black"/>
              </a:rPr>
              <a:t>"Наследие Лермонтова вошло</a:t>
            </a:r>
          </a:p>
          <a:p>
            <a:r>
              <a:rPr lang="ru-RU" sz="1600" kern="10" spc="320">
                <a:solidFill>
                  <a:srgbClr val="CCFF33"/>
                </a:soli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Arial Black"/>
              </a:rPr>
              <a:t>в плоть и кровь русской литературы"</a:t>
            </a:r>
          </a:p>
          <a:p>
            <a:r>
              <a:rPr lang="ru-RU" sz="1600" kern="10" spc="320">
                <a:solidFill>
                  <a:srgbClr val="CCFF33"/>
                </a:soli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Arial Black"/>
              </a:rPr>
              <a:t>                                 А.С. Блок</a:t>
            </a:r>
          </a:p>
        </p:txBody>
      </p:sp>
      <p:pic>
        <p:nvPicPr>
          <p:cNvPr id="131104" name="Picture 3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94871">
            <a:off x="2268538" y="4005263"/>
            <a:ext cx="1778000" cy="2519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1105" name="Picture 3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921">
            <a:off x="5148263" y="1484313"/>
            <a:ext cx="1660525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1106" name="Picture 3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982">
            <a:off x="6516688" y="1628775"/>
            <a:ext cx="2114550" cy="280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1108" name="Picture 3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84394">
            <a:off x="0" y="1268413"/>
            <a:ext cx="2193925" cy="3529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1109" name="Picture 3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31566">
            <a:off x="755650" y="4221163"/>
            <a:ext cx="1601788" cy="2519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1110" name="Picture 3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3396">
            <a:off x="4067175" y="3789363"/>
            <a:ext cx="1871663" cy="2913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1113" name="Picture 4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1341438"/>
            <a:ext cx="1944688" cy="2811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1115" name="Picture 4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27620">
            <a:off x="3059113" y="1125538"/>
            <a:ext cx="2647950" cy="3205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1117" name="Picture 4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3860800"/>
            <a:ext cx="2533650" cy="2636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1119" name="Rectangle 47"/>
          <p:cNvSpPr>
            <a:spLocks noChangeArrowheads="1"/>
          </p:cNvSpPr>
          <p:nvPr/>
        </p:nvSpPr>
        <p:spPr bwMode="auto">
          <a:xfrm>
            <a:off x="3419475" y="5822950"/>
            <a:ext cx="54737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ru-RU" sz="2400" b="1">
                <a:solidFill>
                  <a:srgbClr val="FFCC00"/>
                </a:solidFill>
              </a:rPr>
              <a:t>Выставка подготовлена отделом</a:t>
            </a:r>
          </a:p>
          <a:p>
            <a:pPr algn="ctr"/>
            <a:r>
              <a:rPr lang="ru-RU" sz="2400" b="1">
                <a:solidFill>
                  <a:srgbClr val="FFCC00"/>
                </a:solidFill>
              </a:rPr>
              <a:t> гуманитарной литературы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9450" y="-242888"/>
            <a:ext cx="3384550" cy="2449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705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0"/>
            <a:ext cx="3001963" cy="3484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706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1557338"/>
            <a:ext cx="2300288" cy="321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708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-387350"/>
            <a:ext cx="4105275" cy="5472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709" name="Picture 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44675"/>
            <a:ext cx="2347913" cy="3328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712" name="Picture 1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1484313"/>
            <a:ext cx="2836863" cy="3960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714" name="Picture 1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3933825"/>
            <a:ext cx="4248150" cy="3078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723" name="Picture 2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4162425"/>
            <a:ext cx="3816350" cy="269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730" name="Picture 3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438" y="2636838"/>
            <a:ext cx="2336800" cy="266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731" name="Picture 3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413" y="4437063"/>
            <a:ext cx="3887788" cy="2411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2"/>
          <p:cNvSpPr>
            <a:spLocks noGrp="1" noRot="1" noChangeArrowheads="1"/>
          </p:cNvSpPr>
          <p:nvPr>
            <p:ph type="body" sz="half" idx="2"/>
          </p:nvPr>
        </p:nvSpPr>
        <p:spPr>
          <a:xfrm>
            <a:off x="2700338" y="3213100"/>
            <a:ext cx="6264275" cy="3455988"/>
          </a:xfrm>
        </p:spPr>
        <p:txBody>
          <a:bodyPr/>
          <a:lstStyle/>
          <a:p>
            <a:pPr>
              <a:lnSpc>
                <a:spcPct val="80000"/>
              </a:lnSpc>
              <a:buFont typeface="Arial" charset="0"/>
              <a:buNone/>
            </a:pPr>
            <a:r>
              <a:rPr lang="ru-RU" sz="2400" b="1"/>
              <a:t>    Андреев-Кривич С.А. Тарханская пора / С.А. Андреев-Кривич. – М. : Дет. лит., 1963. – 190 с.</a:t>
            </a:r>
            <a:r>
              <a:rPr lang="ru-RU" sz="2000" b="1"/>
              <a:t> </a:t>
            </a:r>
          </a:p>
          <a:p>
            <a:pPr>
              <a:lnSpc>
                <a:spcPct val="80000"/>
              </a:lnSpc>
              <a:buFont typeface="Arial" charset="0"/>
              <a:buNone/>
            </a:pPr>
            <a:r>
              <a:rPr lang="ru-RU" sz="1600" b="1" i="1"/>
              <a:t>     </a:t>
            </a:r>
          </a:p>
          <a:p>
            <a:pPr>
              <a:lnSpc>
                <a:spcPct val="80000"/>
              </a:lnSpc>
              <a:buFont typeface="Arial" charset="0"/>
              <a:buNone/>
            </a:pPr>
            <a:r>
              <a:rPr lang="ru-RU" sz="1600" b="1"/>
              <a:t>     Книга С. А. Андреева-Кривича "Тарханская  пора" знакомит читателя с одним из памятных лермонтовских мест. В Тарханах, теперь это - село Лермонтово, прошла почти половина короткой жизни поэта. То, что он видел и слышал в Тарханах и округе, нашло широкое отражение в его творчестве.   Здесь покоится прах Лермонтова, создан музей его имени, сохранился старинный парк, прилегавший к дому, в котором жил поэт. И в селе и в близлежащих местностях многое живо нам напоминает о Лермонтове</a:t>
            </a:r>
            <a:r>
              <a:rPr lang="ru-RU" sz="1600" b="1" i="1"/>
              <a:t>. </a:t>
            </a:r>
          </a:p>
        </p:txBody>
      </p:sp>
      <p:pic>
        <p:nvPicPr>
          <p:cNvPr id="184323" name="Picture 3"/>
          <p:cNvPicPr>
            <a:picLocks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388" y="3429000"/>
            <a:ext cx="2416175" cy="3097213"/>
          </a:xfrm>
          <a:noFill/>
          <a:ln/>
        </p:spPr>
      </p:pic>
      <p:pic>
        <p:nvPicPr>
          <p:cNvPr id="1843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188913"/>
            <a:ext cx="2989263" cy="3671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2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630238"/>
            <a:ext cx="3527425" cy="253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2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3713"/>
            <a:ext cx="3563938" cy="279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4327" name="Rectangle 7"/>
          <p:cNvSpPr>
            <a:spLocks noChangeArrowheads="1"/>
          </p:cNvSpPr>
          <p:nvPr/>
        </p:nvSpPr>
        <p:spPr bwMode="auto">
          <a:xfrm>
            <a:off x="250825" y="115888"/>
            <a:ext cx="806608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ru-RU" sz="2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            </a:t>
            </a:r>
            <a:r>
              <a:rPr lang="ru-RU" sz="3600" b="1" i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«Тарханы, милые Тарханы»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8" name="Rectangle 6"/>
          <p:cNvSpPr>
            <a:spLocks noGrp="1" noRot="1" noChangeArrowheads="1"/>
          </p:cNvSpPr>
          <p:nvPr>
            <p:ph sz="half" idx="2"/>
          </p:nvPr>
        </p:nvSpPr>
        <p:spPr>
          <a:xfrm>
            <a:off x="3419475" y="333375"/>
            <a:ext cx="5616575" cy="4032250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ru-RU" sz="1800" b="1" i="1">
                <a:solidFill>
                  <a:srgbClr val="FFCC00"/>
                </a:solidFill>
              </a:rPr>
              <a:t>…И вижу я себя ребенком; и кругом</a:t>
            </a:r>
          </a:p>
          <a:p>
            <a:pPr>
              <a:buFont typeface="Arial" charset="0"/>
              <a:buNone/>
            </a:pPr>
            <a:r>
              <a:rPr lang="ru-RU" sz="1800" b="1" i="1">
                <a:solidFill>
                  <a:srgbClr val="FFCC00"/>
                </a:solidFill>
              </a:rPr>
              <a:t>Родные всё места: высокий барский дом</a:t>
            </a:r>
          </a:p>
          <a:p>
            <a:pPr>
              <a:buFont typeface="Arial" charset="0"/>
              <a:buNone/>
            </a:pPr>
            <a:r>
              <a:rPr lang="ru-RU" sz="1800" b="1" i="1">
                <a:solidFill>
                  <a:srgbClr val="FFCC00"/>
                </a:solidFill>
              </a:rPr>
              <a:t>И сад с разрушенной теплицей; </a:t>
            </a:r>
          </a:p>
          <a:p>
            <a:endParaRPr lang="ru-RU" sz="1800" b="1" i="1">
              <a:solidFill>
                <a:srgbClr val="FFCC00"/>
              </a:solidFill>
            </a:endParaRPr>
          </a:p>
          <a:p>
            <a:pPr>
              <a:buFont typeface="Arial" charset="0"/>
              <a:buNone/>
            </a:pPr>
            <a:r>
              <a:rPr lang="ru-RU" sz="1800" b="1" i="1">
                <a:solidFill>
                  <a:srgbClr val="FFCC00"/>
                </a:solidFill>
              </a:rPr>
              <a:t>Зеленой сетью трав подернут спящий пруд,</a:t>
            </a:r>
          </a:p>
          <a:p>
            <a:pPr>
              <a:buFont typeface="Arial" charset="0"/>
              <a:buNone/>
            </a:pPr>
            <a:r>
              <a:rPr lang="ru-RU" sz="1800" b="1" i="1">
                <a:solidFill>
                  <a:srgbClr val="FFCC00"/>
                </a:solidFill>
              </a:rPr>
              <a:t>А за прудом село дымится — и встают</a:t>
            </a:r>
          </a:p>
          <a:p>
            <a:pPr>
              <a:buFont typeface="Arial" charset="0"/>
              <a:buNone/>
            </a:pPr>
            <a:r>
              <a:rPr lang="ru-RU" sz="1800" b="1" i="1">
                <a:solidFill>
                  <a:srgbClr val="FFCC00"/>
                </a:solidFill>
              </a:rPr>
              <a:t>Вдали туманы над полями.</a:t>
            </a:r>
          </a:p>
          <a:p>
            <a:pPr>
              <a:buFont typeface="Arial" charset="0"/>
              <a:buNone/>
            </a:pPr>
            <a:r>
              <a:rPr lang="ru-RU" sz="1800" b="1" i="1">
                <a:solidFill>
                  <a:srgbClr val="FFCC00"/>
                </a:solidFill>
              </a:rPr>
              <a:t>В аллею темную вхожу я; сквозь кусты</a:t>
            </a:r>
          </a:p>
          <a:p>
            <a:pPr>
              <a:buFont typeface="Arial" charset="0"/>
              <a:buNone/>
            </a:pPr>
            <a:r>
              <a:rPr lang="ru-RU" sz="1800" b="1" i="1">
                <a:solidFill>
                  <a:srgbClr val="FFCC00"/>
                </a:solidFill>
              </a:rPr>
              <a:t>Глядит вечерний луч, и желтые листы</a:t>
            </a:r>
          </a:p>
          <a:p>
            <a:pPr>
              <a:buFont typeface="Arial" charset="0"/>
              <a:buNone/>
            </a:pPr>
            <a:r>
              <a:rPr lang="ru-RU" sz="1800" b="1" i="1">
                <a:solidFill>
                  <a:srgbClr val="FFCC00"/>
                </a:solidFill>
              </a:rPr>
              <a:t>Шумят под робкими шагами…</a:t>
            </a:r>
          </a:p>
          <a:p>
            <a:pPr>
              <a:buFont typeface="Arial" charset="0"/>
              <a:buNone/>
            </a:pPr>
            <a:r>
              <a:rPr lang="ru-RU" sz="1800" b="1" i="1">
                <a:solidFill>
                  <a:srgbClr val="FFCC00"/>
                </a:solidFill>
              </a:rPr>
              <a:t>                                 Михаил Лермонтов</a:t>
            </a:r>
          </a:p>
        </p:txBody>
      </p:sp>
      <p:pic>
        <p:nvPicPr>
          <p:cNvPr id="197640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970338"/>
            <a:ext cx="4321175" cy="2887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7642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4076700"/>
            <a:ext cx="4032250" cy="278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7643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13" y="115888"/>
            <a:ext cx="2716212" cy="3787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2"/>
          <p:cNvSpPr>
            <a:spLocks noGrp="1" noRot="1" noChangeArrowheads="1"/>
          </p:cNvSpPr>
          <p:nvPr>
            <p:ph type="title" sz="quarter"/>
          </p:nvPr>
        </p:nvSpPr>
        <p:spPr>
          <a:xfrm>
            <a:off x="0" y="115888"/>
            <a:ext cx="9144000" cy="720725"/>
          </a:xfrm>
        </p:spPr>
        <p:txBody>
          <a:bodyPr/>
          <a:lstStyle/>
          <a:p>
            <a:r>
              <a:rPr lang="ru-RU" sz="2800" b="1" i="1"/>
              <a:t/>
            </a:r>
            <a:br>
              <a:rPr lang="ru-RU" sz="2800" b="1" i="1"/>
            </a:br>
            <a:r>
              <a:rPr lang="ru-RU" sz="2800" b="1" i="1"/>
              <a:t/>
            </a:r>
            <a:br>
              <a:rPr lang="ru-RU" sz="2800" b="1" i="1"/>
            </a:br>
            <a:r>
              <a:rPr lang="ru-RU" sz="3200" b="1" i="1"/>
              <a:t>«На Руси явилось новое могучее дарование»</a:t>
            </a:r>
            <a:br>
              <a:rPr lang="ru-RU" sz="3200" b="1" i="1"/>
            </a:br>
            <a:endParaRPr lang="ru-RU" sz="3200" b="1" i="1"/>
          </a:p>
        </p:txBody>
      </p:sp>
      <p:sp>
        <p:nvSpPr>
          <p:cNvPr id="186371" name="Rectangle 3"/>
          <p:cNvSpPr>
            <a:spLocks noGrp="1" noRot="1" noChangeArrowheads="1"/>
          </p:cNvSpPr>
          <p:nvPr>
            <p:ph sz="quarter" idx="2"/>
          </p:nvPr>
        </p:nvSpPr>
        <p:spPr>
          <a:xfrm>
            <a:off x="0" y="1412875"/>
            <a:ext cx="8964613" cy="1584325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ru-RU" sz="2400" b="1" i="1"/>
              <a:t>    «Мы узнаем в нем поэта русского, народного, в высшем и благороднейшем значении этого слова,- поэта, в котором выразился исторический момент русского общества»</a:t>
            </a:r>
          </a:p>
          <a:p>
            <a:pPr>
              <a:buFont typeface="Arial" charset="0"/>
              <a:buNone/>
            </a:pPr>
            <a:r>
              <a:rPr lang="ru-RU" sz="2400" b="1" i="1"/>
              <a:t>                                                                 В.Г. Белинский</a:t>
            </a:r>
          </a:p>
        </p:txBody>
      </p:sp>
      <p:sp>
        <p:nvSpPr>
          <p:cNvPr id="186372" name="Rectangle 4"/>
          <p:cNvSpPr>
            <a:spLocks noGrp="1" noRot="1" noChangeArrowheads="1"/>
          </p:cNvSpPr>
          <p:nvPr>
            <p:ph sz="quarter" idx="4"/>
          </p:nvPr>
        </p:nvSpPr>
        <p:spPr>
          <a:xfrm>
            <a:off x="2555875" y="3644900"/>
            <a:ext cx="6130925" cy="2879725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ru-RU" sz="2400" b="1"/>
              <a:t>    Белинский В.Г. Статьи о классиках / В.Г. Белинский. – М. : Худож. лит., 1970. – 606 с. </a:t>
            </a:r>
          </a:p>
          <a:p>
            <a:pPr>
              <a:buFont typeface="Arial" charset="0"/>
              <a:buNone/>
            </a:pPr>
            <a:r>
              <a:rPr lang="ru-RU" sz="1600" b="1" i="1"/>
              <a:t>     </a:t>
            </a:r>
            <a:r>
              <a:rPr lang="ru-RU" sz="1600" b="1"/>
              <a:t>Сборник статей великого русского критика Виссариона Григорьевича Белинского (1811-1848) содержит все его работы, включенные в программу средней школы. Это статьи о Пушкине, Лермонтове, Гоголе и последний обзор "Взгляд на русскую литературу 1847 года".</a:t>
            </a:r>
          </a:p>
        </p:txBody>
      </p:sp>
      <p:pic>
        <p:nvPicPr>
          <p:cNvPr id="186373" name="Picture 5"/>
          <p:cNvPicPr>
            <a:picLocks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9863" y="3141663"/>
            <a:ext cx="2306637" cy="3382962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2"/>
          <p:cNvSpPr>
            <a:spLocks noGrp="1" noRot="1" noChangeArrowheads="1"/>
          </p:cNvSpPr>
          <p:nvPr>
            <p:ph sz="quarter" idx="4"/>
          </p:nvPr>
        </p:nvSpPr>
        <p:spPr>
          <a:xfrm>
            <a:off x="2051050" y="115888"/>
            <a:ext cx="7092950" cy="3529012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ru-RU" sz="2400" b="1"/>
              <a:t>    М.Ю. Лермонтов в воспоминаниях современников : мемуары / сост., авт. вступ. ст. М.И. Гиллельсон, авт. примеч. В.А. Мануйлов. – М. : Худож. лит., 1972. – 568 с.</a:t>
            </a:r>
            <a:r>
              <a:rPr lang="ru-RU" sz="1800" b="1"/>
              <a:t> </a:t>
            </a:r>
          </a:p>
          <a:p>
            <a:pPr>
              <a:buFont typeface="Arial" charset="0"/>
              <a:buNone/>
            </a:pPr>
            <a:r>
              <a:rPr lang="ru-RU" sz="1200" b="1"/>
              <a:t>        </a:t>
            </a:r>
            <a:r>
              <a:rPr lang="ru-RU" sz="1600" b="1"/>
              <a:t>Воспоминания современников - ценный источник для понимания эпохи и жизни замечательных людей.  Они воссоздают живой образ человека, раскрывают его личность, характер, свидетельствуют об отношении к нему современников, сообщают подчас неизвестные факты биографии, дополняют наши представления.</a:t>
            </a:r>
            <a:r>
              <a:rPr lang="ru-RU" sz="1400" b="1"/>
              <a:t> </a:t>
            </a:r>
          </a:p>
          <a:p>
            <a:pPr>
              <a:buFont typeface="Arial" charset="0"/>
              <a:buNone/>
            </a:pPr>
            <a:r>
              <a:rPr lang="ru-RU" sz="1400" b="1" i="1"/>
              <a:t>       </a:t>
            </a:r>
            <a:r>
              <a:rPr lang="ru-RU" sz="1200" b="1" i="1"/>
              <a:t>        </a:t>
            </a:r>
          </a:p>
          <a:p>
            <a:pPr>
              <a:buFont typeface="Arial" charset="0"/>
              <a:buNone/>
            </a:pPr>
            <a:endParaRPr lang="ru-RU" sz="1200" b="1" i="1"/>
          </a:p>
        </p:txBody>
      </p:sp>
      <p:pic>
        <p:nvPicPr>
          <p:cNvPr id="188419" name="Picture 3"/>
          <p:cNvPicPr>
            <a:picLocks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388" y="188913"/>
            <a:ext cx="2058987" cy="3168650"/>
          </a:xfrm>
        </p:spPr>
      </p:pic>
      <p:pic>
        <p:nvPicPr>
          <p:cNvPr id="188420" name="Picture 4"/>
          <p:cNvPicPr>
            <a:picLocks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0663" y="3716338"/>
            <a:ext cx="2035175" cy="3025775"/>
          </a:xfrm>
          <a:noFill/>
          <a:ln/>
        </p:spPr>
      </p:pic>
      <p:sp>
        <p:nvSpPr>
          <p:cNvPr id="188421" name="Rectangle 5"/>
          <p:cNvSpPr>
            <a:spLocks noChangeArrowheads="1"/>
          </p:cNvSpPr>
          <p:nvPr/>
        </p:nvSpPr>
        <p:spPr bwMode="auto">
          <a:xfrm>
            <a:off x="2411413" y="3500438"/>
            <a:ext cx="6481762" cy="4049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ru-RU" sz="2000" b="1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r>
              <a:rPr lang="ru-RU" sz="20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М.Ю.</a:t>
            </a:r>
            <a:r>
              <a:rPr lang="ru-RU" sz="2000" b="1">
                <a:latin typeface="Arial" charset="0"/>
              </a:rPr>
              <a:t> Федоров А.В.  Лермонтов и литература  его времени / А.В. Федоров. – Л. : Худож. лит., 1967. – 362 с. </a:t>
            </a:r>
          </a:p>
          <a:p>
            <a:r>
              <a:rPr lang="ru-RU" sz="1400" b="1">
                <a:latin typeface="Arial" charset="0"/>
              </a:rPr>
              <a:t>Настоящая книга структурно делится на две основные части. Первая посвящается вопросу о творчестве Лермонтова и русской литературе, вторая - анализу его отношений с литературами западноевропейскими. Главы обеих частей имеют содержанием определенное сопоставление, существенное для характеристики писателя: Лермонтов и Пушкин, Лермонтов и Грибоедов, Лермонтов и русская проза его времени; Лермонтов и Шиллер, Лермонтов и Байрон, Лермонтов и французский романтизм.</a:t>
            </a:r>
          </a:p>
          <a:p>
            <a:endParaRPr lang="ru-RU" sz="1400" b="1" i="1">
              <a:latin typeface="Arial" charset="0"/>
            </a:endParaRPr>
          </a:p>
          <a:p>
            <a:endParaRPr lang="ru-RU">
              <a:latin typeface="Arial" charset="0"/>
            </a:endParaRPr>
          </a:p>
          <a:p>
            <a:endParaRPr lang="ru-RU">
              <a:latin typeface="Arial" charset="0"/>
            </a:endParaRPr>
          </a:p>
          <a:p>
            <a:endParaRPr lang="ru-RU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442" name="Picture 2"/>
          <p:cNvPicPr>
            <a:picLocks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825" y="3284538"/>
            <a:ext cx="2330450" cy="3313112"/>
          </a:xfrm>
        </p:spPr>
      </p:pic>
      <p:sp>
        <p:nvSpPr>
          <p:cNvPr id="189443" name="Rectangle 3"/>
          <p:cNvSpPr>
            <a:spLocks noGrp="1" noRot="1" noChangeArrowheads="1"/>
          </p:cNvSpPr>
          <p:nvPr>
            <p:ph type="body" sz="half" idx="4294967295"/>
          </p:nvPr>
        </p:nvSpPr>
        <p:spPr>
          <a:xfrm>
            <a:off x="2411413" y="3213100"/>
            <a:ext cx="6624637" cy="3529013"/>
          </a:xfrm>
        </p:spPr>
        <p:txBody>
          <a:bodyPr/>
          <a:lstStyle/>
          <a:p>
            <a:pPr>
              <a:lnSpc>
                <a:spcPct val="90000"/>
              </a:lnSpc>
              <a:buFont typeface="Arial" charset="0"/>
              <a:buNone/>
            </a:pPr>
            <a:r>
              <a:rPr lang="ru-RU" sz="3600" b="1"/>
              <a:t>   </a:t>
            </a:r>
            <a:r>
              <a:rPr lang="ru-RU" sz="2400" b="1"/>
              <a:t>Архипов В.А. М.Ю. Лермонтов. Поэзия познания и действия / В.А. Архипов. – М. : Московский рабочий, 1965. </a:t>
            </a:r>
            <a:r>
              <a:rPr lang="ru-RU" sz="2000" b="1"/>
              <a:t>– 472 с.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ru-RU" sz="2000" b="1"/>
              <a:t>     </a:t>
            </a:r>
            <a:r>
              <a:rPr lang="ru-RU" sz="1600" b="1"/>
              <a:t>Предлагаемая вниманию читателей книга о Лермонтове есть прежде всего книга идей Лермонтова. Она является попыткой раскрыть сложный духовный облик великого русского поэта, сделавшего после Пушкина огромный исторический шаг вперед в общественно-политическом и художественном развитии нации.</a:t>
            </a:r>
            <a:endParaRPr lang="ru-RU" sz="2400" b="1"/>
          </a:p>
        </p:txBody>
      </p:sp>
      <p:pic>
        <p:nvPicPr>
          <p:cNvPr id="189444" name="Picture 4"/>
          <p:cNvPicPr>
            <a:picLocks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9750" y="207963"/>
            <a:ext cx="4032250" cy="2635250"/>
          </a:xfrm>
          <a:noFill/>
          <a:ln/>
        </p:spPr>
      </p:pic>
      <p:sp>
        <p:nvSpPr>
          <p:cNvPr id="189445" name="Rectangle 5"/>
          <p:cNvSpPr>
            <a:spLocks noChangeArrowheads="1"/>
          </p:cNvSpPr>
          <p:nvPr/>
        </p:nvSpPr>
        <p:spPr bwMode="auto">
          <a:xfrm>
            <a:off x="1476375" y="2852738"/>
            <a:ext cx="18002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ru-RU" sz="1400" b="1">
                <a:latin typeface="Arial" charset="0"/>
              </a:rPr>
              <a:t>Рукописи поэта</a:t>
            </a:r>
          </a:p>
        </p:txBody>
      </p:sp>
      <p:pic>
        <p:nvPicPr>
          <p:cNvPr id="18944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-171450"/>
            <a:ext cx="3006725" cy="3744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71" name="Rectangle 7"/>
          <p:cNvSpPr>
            <a:spLocks noGrp="1" noRot="1" noChangeArrowheads="1"/>
          </p:cNvSpPr>
          <p:nvPr>
            <p:ph sz="half" idx="2"/>
          </p:nvPr>
        </p:nvSpPr>
        <p:spPr>
          <a:xfrm>
            <a:off x="0" y="260350"/>
            <a:ext cx="4895850" cy="2736850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ru-RU" sz="2000" b="1" i="1"/>
              <a:t>    «Как и всякий настоящий, а тем более, великий поэт, Лермонтов исповедовался в своей поэзии, и, перелистывая томики его сочинений, мы можем прочесть историю его души и понять его как поэта и человека…» </a:t>
            </a:r>
          </a:p>
          <a:p>
            <a:pPr>
              <a:buFont typeface="Arial" charset="0"/>
              <a:buNone/>
            </a:pPr>
            <a:r>
              <a:rPr lang="ru-RU" b="1" i="1"/>
              <a:t>                           </a:t>
            </a:r>
            <a:r>
              <a:rPr lang="ru-RU" sz="1800" b="1" i="1"/>
              <a:t>И. Андроников</a:t>
            </a:r>
          </a:p>
        </p:txBody>
      </p:sp>
      <p:sp>
        <p:nvSpPr>
          <p:cNvPr id="190472" name="Rectangle 8"/>
          <p:cNvSpPr>
            <a:spLocks noGrp="1" noRot="1" noChangeArrowheads="1"/>
          </p:cNvSpPr>
          <p:nvPr>
            <p:ph sz="half" idx="1"/>
          </p:nvPr>
        </p:nvSpPr>
        <p:spPr>
          <a:xfrm>
            <a:off x="468313" y="188913"/>
            <a:ext cx="4824412" cy="4498975"/>
          </a:xfrm>
          <a:noFill/>
          <a:ln/>
        </p:spPr>
        <p:txBody>
          <a:bodyPr/>
          <a:lstStyle/>
          <a:p>
            <a:pPr lvl="3">
              <a:buFont typeface="Wingdings" pitchFamily="2" charset="2"/>
              <a:buNone/>
            </a:pPr>
            <a:endParaRPr lang="ru-RU" sz="1200" b="1" i="1"/>
          </a:p>
          <a:p>
            <a:endParaRPr lang="ru-RU" sz="1800" i="1"/>
          </a:p>
        </p:txBody>
      </p:sp>
      <p:pic>
        <p:nvPicPr>
          <p:cNvPr id="190473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3213100"/>
            <a:ext cx="2319338" cy="3240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0474" name="Rectangle 10"/>
          <p:cNvSpPr>
            <a:spLocks noChangeArrowheads="1"/>
          </p:cNvSpPr>
          <p:nvPr/>
        </p:nvSpPr>
        <p:spPr bwMode="auto">
          <a:xfrm>
            <a:off x="2700338" y="3357563"/>
            <a:ext cx="6192837" cy="322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ru-RU" sz="2000" b="1">
                <a:effectLst>
                  <a:outerShdw blurRad="38100" dist="38100" dir="2700000" algn="tl">
                    <a:srgbClr val="000000"/>
                  </a:outerShdw>
                </a:effectLst>
              </a:rPr>
              <a:t>Андроников Ираклий. Лермонтов в Грузии в 1937 году / Ираклий Луарсабович Андроников. – М. : Сов. Писатель, 1955. – 267 с. </a:t>
            </a:r>
          </a:p>
          <a:p>
            <a:r>
              <a:rPr lang="ru-RU" sz="1400" b="1">
                <a:effectLst>
                  <a:outerShdw blurRad="38100" dist="38100" dir="2700000" algn="tl">
                    <a:srgbClr val="000000"/>
                  </a:outerShdw>
                </a:effectLst>
              </a:rPr>
              <a:t>Автор рассказывает о южном периоде (1837 г.) жизни замечательного поэта и гражданина М. Ю. Лермонтова. Стихотворение "На смерть поэта" послужило причиной ссылки под Тифлис в драгунский полк. Непрекращающаяся война на Кавказе, обостренное чувство опасности, поразительная красота гор, каменистых ущелий, бурных рек вызвали подъем творческого вдохновения, ощущение полноты жизни. Именно в это время поэтом созданы замечательные литературные и художественные произведения.</a:t>
            </a:r>
            <a:endParaRPr lang="ru-RU" b="1"/>
          </a:p>
        </p:txBody>
      </p:sp>
      <p:pic>
        <p:nvPicPr>
          <p:cNvPr id="190475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207963"/>
            <a:ext cx="4356100" cy="2649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2"/>
          <p:cNvSpPr>
            <a:spLocks noGrp="1" noRot="1" noChangeArrowheads="1"/>
          </p:cNvSpPr>
          <p:nvPr>
            <p:ph sz="half" idx="1"/>
          </p:nvPr>
        </p:nvSpPr>
        <p:spPr>
          <a:xfrm>
            <a:off x="2411413" y="188913"/>
            <a:ext cx="6481762" cy="3168650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ru-RU" sz="2400" b="1"/>
              <a:t>    Андроников Ираклий. Лермонтов. Исследования и находки /Ираклий Андроников. – М. : Худож. лит., 1964. – 606 с., ил.</a:t>
            </a:r>
          </a:p>
          <a:p>
            <a:pPr>
              <a:buFont typeface="Arial" charset="0"/>
              <a:buNone/>
            </a:pPr>
            <a:r>
              <a:rPr lang="ru-RU" sz="1600" b="1"/>
              <a:t>     Изучению биографии и творчества М.Ю. Лермонтова Андронников посвятил всю жизнь, обнаружив поистине уникальные и сенсационные материалы. Если Вам интересно узнать неизвестные страницы жизни поэта, заглянуть глубже в историю того времени, не ограничиваясь общеизвестными фактами, эта книга - для вас.</a:t>
            </a:r>
            <a:r>
              <a:rPr lang="ru-RU" sz="1600" b="1" i="1"/>
              <a:t> </a:t>
            </a:r>
          </a:p>
        </p:txBody>
      </p:sp>
      <p:pic>
        <p:nvPicPr>
          <p:cNvPr id="19354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15888"/>
            <a:ext cx="2260600" cy="3211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3548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3716338"/>
            <a:ext cx="2298700" cy="299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3549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3789363"/>
            <a:ext cx="3708400" cy="269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3550" name="Picture 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644900"/>
            <a:ext cx="2366963" cy="3024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раница">
  <a:themeElements>
    <a:clrScheme name="Граница 2">
      <a:dk1>
        <a:srgbClr val="5B5D6B"/>
      </a:dk1>
      <a:lt1>
        <a:srgbClr val="FFFFFF"/>
      </a:lt1>
      <a:dk2>
        <a:srgbClr val="5A5C6C"/>
      </a:dk2>
      <a:lt2>
        <a:srgbClr val="FFFFCC"/>
      </a:lt2>
      <a:accent1>
        <a:srgbClr val="9966FF"/>
      </a:accent1>
      <a:accent2>
        <a:srgbClr val="9383B3"/>
      </a:accent2>
      <a:accent3>
        <a:srgbClr val="B5B5BA"/>
      </a:accent3>
      <a:accent4>
        <a:srgbClr val="DADADA"/>
      </a:accent4>
      <a:accent5>
        <a:srgbClr val="CAB8FF"/>
      </a:accent5>
      <a:accent6>
        <a:srgbClr val="8576A2"/>
      </a:accent6>
      <a:hlink>
        <a:srgbClr val="A3C145"/>
      </a:hlink>
      <a:folHlink>
        <a:srgbClr val="6FA9B7"/>
      </a:folHlink>
    </a:clrScheme>
    <a:fontScheme name="Граница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Граница 1">
        <a:dk1>
          <a:srgbClr val="00007A"/>
        </a:dk1>
        <a:lt1>
          <a:srgbClr val="FFFFFF"/>
        </a:lt1>
        <a:dk2>
          <a:srgbClr val="000066"/>
        </a:dk2>
        <a:lt2>
          <a:srgbClr val="CCECFF"/>
        </a:lt2>
        <a:accent1>
          <a:srgbClr val="6F64C2"/>
        </a:accent1>
        <a:accent2>
          <a:srgbClr val="0089BA"/>
        </a:accent2>
        <a:accent3>
          <a:srgbClr val="AAAAB8"/>
        </a:accent3>
        <a:accent4>
          <a:srgbClr val="DADADA"/>
        </a:accent4>
        <a:accent5>
          <a:srgbClr val="BBB8DD"/>
        </a:accent5>
        <a:accent6>
          <a:srgbClr val="007CA8"/>
        </a:accent6>
        <a:hlink>
          <a:srgbClr val="66CCFF"/>
        </a:hlink>
        <a:folHlink>
          <a:srgbClr val="00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Граница 2">
        <a:dk1>
          <a:srgbClr val="5B5D6B"/>
        </a:dk1>
        <a:lt1>
          <a:srgbClr val="FFFFFF"/>
        </a:lt1>
        <a:dk2>
          <a:srgbClr val="5A5C6C"/>
        </a:dk2>
        <a:lt2>
          <a:srgbClr val="FFFFCC"/>
        </a:lt2>
        <a:accent1>
          <a:srgbClr val="9966FF"/>
        </a:accent1>
        <a:accent2>
          <a:srgbClr val="9383B3"/>
        </a:accent2>
        <a:accent3>
          <a:srgbClr val="B5B5BA"/>
        </a:accent3>
        <a:accent4>
          <a:srgbClr val="DADADA"/>
        </a:accent4>
        <a:accent5>
          <a:srgbClr val="CAB8FF"/>
        </a:accent5>
        <a:accent6>
          <a:srgbClr val="8576A2"/>
        </a:accent6>
        <a:hlink>
          <a:srgbClr val="A3C145"/>
        </a:hlink>
        <a:folHlink>
          <a:srgbClr val="6FA9B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Граница 3">
        <a:dk1>
          <a:srgbClr val="860000"/>
        </a:dk1>
        <a:lt1>
          <a:srgbClr val="FFFFFF"/>
        </a:lt1>
        <a:dk2>
          <a:srgbClr val="800000"/>
        </a:dk2>
        <a:lt2>
          <a:srgbClr val="FFFFCC"/>
        </a:lt2>
        <a:accent1>
          <a:srgbClr val="FF6600"/>
        </a:accent1>
        <a:accent2>
          <a:srgbClr val="FF9933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E78A2D"/>
        </a:accent6>
        <a:hlink>
          <a:srgbClr val="FFCC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Граница 4">
        <a:dk1>
          <a:srgbClr val="676A5C"/>
        </a:dk1>
        <a:lt1>
          <a:srgbClr val="FFFFFF"/>
        </a:lt1>
        <a:dk2>
          <a:srgbClr val="686B5D"/>
        </a:dk2>
        <a:lt2>
          <a:srgbClr val="FFFFCC"/>
        </a:lt2>
        <a:accent1>
          <a:srgbClr val="CC6600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E2B8AA"/>
        </a:accent5>
        <a:accent6>
          <a:srgbClr val="738F98"/>
        </a:accent6>
        <a:hlink>
          <a:srgbClr val="DDBF4F"/>
        </a:hlink>
        <a:folHlink>
          <a:srgbClr val="B7B6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Граница 5">
        <a:dk1>
          <a:srgbClr val="AC835E"/>
        </a:dk1>
        <a:lt1>
          <a:srgbClr val="FFFFFF"/>
        </a:lt1>
        <a:dk2>
          <a:srgbClr val="AE8764"/>
        </a:dk2>
        <a:lt2>
          <a:srgbClr val="FFFFCC"/>
        </a:lt2>
        <a:accent1>
          <a:srgbClr val="CC6600"/>
        </a:accent1>
        <a:accent2>
          <a:srgbClr val="FF5050"/>
        </a:accent2>
        <a:accent3>
          <a:srgbClr val="D3C3B8"/>
        </a:accent3>
        <a:accent4>
          <a:srgbClr val="DADADA"/>
        </a:accent4>
        <a:accent5>
          <a:srgbClr val="E2B8AA"/>
        </a:accent5>
        <a:accent6>
          <a:srgbClr val="E74848"/>
        </a:accent6>
        <a:hlink>
          <a:srgbClr val="FFCC99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Граница 6">
        <a:dk1>
          <a:srgbClr val="526133"/>
        </a:dk1>
        <a:lt1>
          <a:srgbClr val="FFFFFF"/>
        </a:lt1>
        <a:dk2>
          <a:srgbClr val="4E5D31"/>
        </a:dk2>
        <a:lt2>
          <a:srgbClr val="FFFFCC"/>
        </a:lt2>
        <a:accent1>
          <a:srgbClr val="99CC00"/>
        </a:accent1>
        <a:accent2>
          <a:srgbClr val="7A9505"/>
        </a:accent2>
        <a:accent3>
          <a:srgbClr val="B2B6AD"/>
        </a:accent3>
        <a:accent4>
          <a:srgbClr val="DADADA"/>
        </a:accent4>
        <a:accent5>
          <a:srgbClr val="CAE2AA"/>
        </a:accent5>
        <a:accent6>
          <a:srgbClr val="6E8704"/>
        </a:accent6>
        <a:hlink>
          <a:srgbClr val="FFCC00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Граница 7">
        <a:dk1>
          <a:srgbClr val="000000"/>
        </a:dk1>
        <a:lt1>
          <a:srgbClr val="DDDCC5"/>
        </a:lt1>
        <a:dk2>
          <a:srgbClr val="95934B"/>
        </a:dk2>
        <a:lt2>
          <a:srgbClr val="DBDAC3"/>
        </a:lt2>
        <a:accent1>
          <a:srgbClr val="EAEBE1"/>
        </a:accent1>
        <a:accent2>
          <a:srgbClr val="9DB0B7"/>
        </a:accent2>
        <a:accent3>
          <a:srgbClr val="EBEBDF"/>
        </a:accent3>
        <a:accent4>
          <a:srgbClr val="000000"/>
        </a:accent4>
        <a:accent5>
          <a:srgbClr val="F3F3EE"/>
        </a:accent5>
        <a:accent6>
          <a:srgbClr val="8E9FA6"/>
        </a:accent6>
        <a:hlink>
          <a:srgbClr val="009900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Граница 8">
        <a:dk1>
          <a:srgbClr val="007E7B"/>
        </a:dk1>
        <a:lt1>
          <a:srgbClr val="FFFFFF"/>
        </a:lt1>
        <a:dk2>
          <a:srgbClr val="008080"/>
        </a:dk2>
        <a:lt2>
          <a:srgbClr val="FFFF99"/>
        </a:lt2>
        <a:accent1>
          <a:srgbClr val="33CCCC"/>
        </a:accent1>
        <a:accent2>
          <a:srgbClr val="00CC66"/>
        </a:accent2>
        <a:accent3>
          <a:srgbClr val="AAC0C0"/>
        </a:accent3>
        <a:accent4>
          <a:srgbClr val="DADADA"/>
        </a:accent4>
        <a:accent5>
          <a:srgbClr val="ADE2E2"/>
        </a:accent5>
        <a:accent6>
          <a:srgbClr val="00B95C"/>
        </a:accent6>
        <a:hlink>
          <a:srgbClr val="CCFFCC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Граница 9">
        <a:dk1>
          <a:srgbClr val="000000"/>
        </a:dk1>
        <a:lt1>
          <a:srgbClr val="FFFFFF"/>
        </a:lt1>
        <a:dk2>
          <a:srgbClr val="000000"/>
        </a:dk2>
        <a:lt2>
          <a:srgbClr val="FEFEFE"/>
        </a:lt2>
        <a:accent1>
          <a:srgbClr val="E1E1FF"/>
        </a:accent1>
        <a:accent2>
          <a:srgbClr val="D9FFF8"/>
        </a:accent2>
        <a:accent3>
          <a:srgbClr val="FFFFFF"/>
        </a:accent3>
        <a:accent4>
          <a:srgbClr val="000000"/>
        </a:accent4>
        <a:accent5>
          <a:srgbClr val="EEEEFF"/>
        </a:accent5>
        <a:accent6>
          <a:srgbClr val="C4E7E1"/>
        </a:accent6>
        <a:hlink>
          <a:srgbClr val="9966FF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Compass</Template>
  <TotalTime>3487</TotalTime>
  <Words>1816</Words>
  <Application>Microsoft Office PowerPoint</Application>
  <PresentationFormat>Экран (4:3)</PresentationFormat>
  <Paragraphs>134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4" baseType="lpstr">
      <vt:lpstr>Arial</vt:lpstr>
      <vt:lpstr>Tahoma</vt:lpstr>
      <vt:lpstr>Times New Roman</vt:lpstr>
      <vt:lpstr>Wingdings</vt:lpstr>
      <vt:lpstr>Граница</vt:lpstr>
      <vt:lpstr>Презентация PowerPoint</vt:lpstr>
      <vt:lpstr>Презентация PowerPoint</vt:lpstr>
      <vt:lpstr>Презентация PowerPoint</vt:lpstr>
      <vt:lpstr>Презентация PowerPoint</vt:lpstr>
      <vt:lpstr>  «На Руси явилось новое могучее дарование» </vt:lpstr>
      <vt:lpstr>Презентация PowerPoint</vt:lpstr>
      <vt:lpstr>Презентация PowerPoint</vt:lpstr>
      <vt:lpstr>Презентация PowerPoint</vt:lpstr>
      <vt:lpstr>Презентация PowerPoint</vt:lpstr>
      <vt:lpstr>Мятежный гений вдохновенья</vt:lpstr>
      <vt:lpstr>Презентация PowerPoint</vt:lpstr>
      <vt:lpstr>Презентация PowerPoint</vt:lpstr>
      <vt:lpstr>…я родину люблю  И больше многих…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CHGMA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«Глубокий и могучий дух» К 200-летию со дня рождения Михаила Юрьевича Лермонтова (1814-1841)</dc:title>
  <dc:creator>balabina1</dc:creator>
  <cp:lastModifiedBy>Borik</cp:lastModifiedBy>
  <cp:revision>17</cp:revision>
  <dcterms:created xsi:type="dcterms:W3CDTF">2014-06-19T07:07:44Z</dcterms:created>
  <dcterms:modified xsi:type="dcterms:W3CDTF">2015-02-17T04:18:58Z</dcterms:modified>
</cp:coreProperties>
</file>